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rana Bello" userId="e2fb74b791ad210b" providerId="LiveId" clId="{4A45C89D-48D0-4254-BC59-E9EF638D1948}"/>
    <pc:docChg chg="modSld">
      <pc:chgData name="Imrana Bello" userId="e2fb74b791ad210b" providerId="LiveId" clId="{4A45C89D-48D0-4254-BC59-E9EF638D1948}" dt="2025-06-16T09:53:12.652" v="42" actId="20577"/>
      <pc:docMkLst>
        <pc:docMk/>
      </pc:docMkLst>
      <pc:sldChg chg="modSp mod">
        <pc:chgData name="Imrana Bello" userId="e2fb74b791ad210b" providerId="LiveId" clId="{4A45C89D-48D0-4254-BC59-E9EF638D1948}" dt="2025-06-16T09:53:12.652" v="42" actId="20577"/>
        <pc:sldMkLst>
          <pc:docMk/>
          <pc:sldMk cId="0" sldId="256"/>
        </pc:sldMkLst>
        <pc:spChg chg="mod">
          <ac:chgData name="Imrana Bello" userId="e2fb74b791ad210b" providerId="LiveId" clId="{4A45C89D-48D0-4254-BC59-E9EF638D1948}" dt="2025-06-16T09:53:12.652" v="42" actId="20577"/>
          <ac:spMkLst>
            <pc:docMk/>
            <pc:sldMk cId="0" sldId="256"/>
            <ac:spMk id="3" creationId="{00000000-0000-0000-0000-000000000000}"/>
          </ac:spMkLst>
        </pc:spChg>
        <pc:picChg chg="mod">
          <ac:chgData name="Imrana Bello" userId="e2fb74b791ad210b" providerId="LiveId" clId="{4A45C89D-48D0-4254-BC59-E9EF638D1948}" dt="2025-06-04T23:23:42.789" v="34" actId="1035"/>
          <ac:picMkLst>
            <pc:docMk/>
            <pc:sldMk cId="0" sldId="256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17193" y="422859"/>
            <a:ext cx="9957612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9676" y="124155"/>
            <a:ext cx="10379201" cy="21758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443354"/>
            <a:ext cx="6899275" cy="4671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680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19653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0" dirty="0">
                <a:solidFill>
                  <a:srgbClr val="E7E6E6"/>
                </a:solidFill>
                <a:latin typeface="Microsoft Sans Serif"/>
                <a:cs typeface="Microsoft Sans Serif"/>
              </a:rPr>
              <a:t>IMRANA BELLO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800" spc="85">
                <a:solidFill>
                  <a:srgbClr val="E7E6E6"/>
                </a:solidFill>
                <a:latin typeface="Microsoft Sans Serif"/>
                <a:cs typeface="Microsoft Sans Serif"/>
              </a:rPr>
              <a:t>16</a:t>
            </a:r>
            <a:r>
              <a:rPr sz="1800" spc="85">
                <a:solidFill>
                  <a:srgbClr val="E7E6E6"/>
                </a:solidFill>
                <a:latin typeface="Microsoft Sans Serif"/>
                <a:cs typeface="Microsoft Sans Serif"/>
              </a:rPr>
              <a:t>/0</a:t>
            </a:r>
            <a:r>
              <a:rPr lang="en-US"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6</a:t>
            </a:r>
            <a:r>
              <a:rPr sz="1800" spc="85">
                <a:solidFill>
                  <a:srgbClr val="E7E6E6"/>
                </a:solidFill>
                <a:latin typeface="Microsoft Sans Serif"/>
                <a:cs typeface="Microsoft Sans Serif"/>
              </a:rPr>
              <a:t>/2025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5" y="676884"/>
            <a:ext cx="2104136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93493"/>
            <a:ext cx="8738870" cy="33953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321945" algn="l"/>
              </a:tabLst>
            </a:pPr>
            <a:r>
              <a:rPr sz="2800" dirty="0">
                <a:latin typeface="Arial MT"/>
                <a:cs typeface="Arial MT"/>
              </a:rPr>
              <a:t>	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later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missing </a:t>
            </a:r>
            <a:r>
              <a:rPr sz="2800" dirty="0">
                <a:latin typeface="Calibri"/>
                <a:cs typeface="Calibri"/>
              </a:rPr>
              <a:t>entries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categorical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encoded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one-</a:t>
            </a:r>
            <a:r>
              <a:rPr sz="2800" spc="-25" dirty="0">
                <a:latin typeface="Calibri"/>
                <a:cs typeface="Calibri"/>
              </a:rPr>
              <a:t>hot </a:t>
            </a:r>
            <a:r>
              <a:rPr sz="2800" spc="-10" dirty="0">
                <a:latin typeface="Calibri"/>
                <a:cs typeface="Calibri"/>
              </a:rPr>
              <a:t>encoding.</a:t>
            </a:r>
            <a:endParaRPr sz="2800">
              <a:latin typeface="Calibri"/>
              <a:cs typeface="Calibri"/>
            </a:endParaRPr>
          </a:p>
          <a:p>
            <a:pPr marL="12700" marR="582295" indent="259079">
              <a:lnSpc>
                <a:spcPts val="3020"/>
              </a:lnSpc>
              <a:spcBef>
                <a:spcPts val="1019"/>
              </a:spcBef>
              <a:buChar char="•"/>
              <a:tabLst>
                <a:tab pos="271780" algn="l"/>
              </a:tabLst>
            </a:pPr>
            <a:r>
              <a:rPr sz="2800" dirty="0">
                <a:latin typeface="Calibri"/>
                <a:cs typeface="Calibri"/>
              </a:rPr>
              <a:t>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extra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called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‘Class’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also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added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dirty="0">
                <a:latin typeface="Calibri"/>
                <a:cs typeface="Calibri"/>
              </a:rPr>
              <a:t>frame.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column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‘Class’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contains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0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launch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dirty="0">
                <a:latin typeface="Calibri"/>
                <a:cs typeface="Calibri"/>
              </a:rPr>
              <a:t>failed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successful.</a:t>
            </a:r>
            <a:endParaRPr sz="2800">
              <a:latin typeface="Calibri"/>
              <a:cs typeface="Calibri"/>
            </a:endParaRPr>
          </a:p>
          <a:p>
            <a:pPr marL="271780" indent="-259079">
              <a:lnSpc>
                <a:spcPts val="3190"/>
              </a:lnSpc>
              <a:spcBef>
                <a:spcPts val="630"/>
              </a:spcBef>
              <a:buChar char="•"/>
              <a:tabLst>
                <a:tab pos="27178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end,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90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rows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instances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83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dirty="0">
                <a:latin typeface="Calibri"/>
                <a:cs typeface="Calibri"/>
              </a:rPr>
              <a:t>columns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9706" y="6103723"/>
            <a:ext cx="3079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fld id="{81D60167-4931-47E6-BA6A-407CBD079E47}" type="slidenum"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7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370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Wrangling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612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95"/>
              </a:spcBef>
            </a:pPr>
            <a:r>
              <a:rPr sz="3700" spc="-280" dirty="0">
                <a:solidFill>
                  <a:srgbClr val="0A48CA"/>
                </a:solidFill>
                <a:latin typeface="Microsoft Sans Serif"/>
                <a:cs typeface="Microsoft Sans Serif"/>
              </a:rPr>
              <a:t>EDA</a:t>
            </a:r>
            <a:r>
              <a:rPr sz="3700" spc="1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with</a:t>
            </a:r>
            <a:r>
              <a:rPr sz="3700" spc="1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225" dirty="0">
                <a:solidFill>
                  <a:srgbClr val="0A48CA"/>
                </a:solidFill>
                <a:latin typeface="Microsoft Sans Serif"/>
                <a:cs typeface="Microsoft Sans Serif"/>
              </a:rPr>
              <a:t>VISUALIZATION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0600" y="1323466"/>
            <a:ext cx="9825355" cy="5362575"/>
            <a:chOff x="690600" y="1323466"/>
            <a:chExt cx="9825355" cy="53625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6064" y="5073383"/>
              <a:ext cx="2961132" cy="16122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8622" y="3464178"/>
              <a:ext cx="3224403" cy="14865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3" y="1366392"/>
              <a:ext cx="2994024" cy="19959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1457" y="3428999"/>
              <a:ext cx="2914142" cy="2110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600" y="3517137"/>
              <a:ext cx="2755900" cy="18502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8622" y="1323593"/>
              <a:ext cx="2878581" cy="20179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5612" y="1323466"/>
              <a:ext cx="2688463" cy="191808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109706" y="6103723"/>
            <a:ext cx="3079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fld id="{81D60167-4931-47E6-BA6A-407CBD079E47}" type="slidenum"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3769" y="1871243"/>
            <a:ext cx="9411970" cy="388683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33350" indent="-120650">
              <a:lnSpc>
                <a:spcPct val="100000"/>
              </a:lnSpc>
              <a:spcBef>
                <a:spcPts val="640"/>
              </a:spcBef>
              <a:buFont typeface="Calibri"/>
              <a:buChar char="•"/>
              <a:tabLst>
                <a:tab pos="133350" algn="l"/>
              </a:tabLst>
            </a:pPr>
            <a:r>
              <a:rPr sz="1300" dirty="0">
                <a:latin typeface="Calibri"/>
                <a:cs typeface="Calibri"/>
              </a:rPr>
              <a:t>Pandas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NumPy</a:t>
            </a:r>
            <a:endParaRPr sz="1300">
              <a:latin typeface="Calibri"/>
              <a:cs typeface="Calibri"/>
            </a:endParaRPr>
          </a:p>
          <a:p>
            <a:pPr marL="323850" lvl="1" indent="-120650">
              <a:lnSpc>
                <a:spcPct val="100000"/>
              </a:lnSpc>
              <a:spcBef>
                <a:spcPts val="540"/>
              </a:spcBef>
              <a:buChar char="•"/>
              <a:tabLst>
                <a:tab pos="323850" algn="l"/>
              </a:tabLst>
            </a:pPr>
            <a:r>
              <a:rPr sz="1300" dirty="0">
                <a:latin typeface="Calibri"/>
                <a:cs typeface="Calibri"/>
              </a:rPr>
              <a:t>Functions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from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Pandas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NumPy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libraries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are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derive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basic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information </a:t>
            </a:r>
            <a:r>
              <a:rPr sz="1300" dirty="0">
                <a:latin typeface="Calibri"/>
                <a:cs typeface="Calibri"/>
              </a:rPr>
              <a:t>about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collected,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which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includes:</a:t>
            </a:r>
            <a:endParaRPr sz="1300">
              <a:latin typeface="Calibri"/>
              <a:cs typeface="Calibri"/>
            </a:endParaRPr>
          </a:p>
          <a:p>
            <a:pPr marL="323850" lvl="1" indent="-120650">
              <a:lnSpc>
                <a:spcPct val="100000"/>
              </a:lnSpc>
              <a:spcBef>
                <a:spcPts val="525"/>
              </a:spcBef>
              <a:buChar char="•"/>
              <a:tabLst>
                <a:tab pos="323850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number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launches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on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each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launch</a:t>
            </a:r>
            <a:r>
              <a:rPr sz="1300" spc="-20" dirty="0">
                <a:latin typeface="Calibri"/>
                <a:cs typeface="Calibri"/>
              </a:rPr>
              <a:t> site</a:t>
            </a:r>
            <a:endParaRPr sz="1300">
              <a:latin typeface="Calibri"/>
              <a:cs typeface="Calibri"/>
            </a:endParaRPr>
          </a:p>
          <a:p>
            <a:pPr marL="323850" lvl="1" indent="-120650">
              <a:lnSpc>
                <a:spcPct val="100000"/>
              </a:lnSpc>
              <a:spcBef>
                <a:spcPts val="535"/>
              </a:spcBef>
              <a:buChar char="•"/>
              <a:tabLst>
                <a:tab pos="323850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number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occurrence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each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orbit</a:t>
            </a:r>
            <a:endParaRPr sz="1300">
              <a:latin typeface="Calibri"/>
              <a:cs typeface="Calibri"/>
            </a:endParaRPr>
          </a:p>
          <a:p>
            <a:pPr marL="323850" lvl="1" indent="-120650">
              <a:lnSpc>
                <a:spcPct val="100000"/>
              </a:lnSpc>
              <a:spcBef>
                <a:spcPts val="540"/>
              </a:spcBef>
              <a:buChar char="•"/>
              <a:tabLst>
                <a:tab pos="323850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number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occurrence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each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mission</a:t>
            </a:r>
            <a:r>
              <a:rPr sz="1300" spc="-10" dirty="0">
                <a:latin typeface="Calibri"/>
                <a:cs typeface="Calibri"/>
              </a:rPr>
              <a:t> outcome</a:t>
            </a:r>
            <a:endParaRPr sz="1300">
              <a:latin typeface="Calibri"/>
              <a:cs typeface="Calibri"/>
            </a:endParaRPr>
          </a:p>
          <a:p>
            <a:pPr marL="247650" indent="-120650">
              <a:lnSpc>
                <a:spcPct val="100000"/>
              </a:lnSpc>
              <a:spcBef>
                <a:spcPts val="525"/>
              </a:spcBef>
              <a:buChar char="•"/>
              <a:tabLst>
                <a:tab pos="247650" algn="l"/>
              </a:tabLst>
            </a:pPr>
            <a:r>
              <a:rPr sz="1300" spc="-25" dirty="0">
                <a:latin typeface="Calibri"/>
                <a:cs typeface="Calibri"/>
              </a:rPr>
              <a:t>SQL</a:t>
            </a:r>
            <a:endParaRPr sz="1300">
              <a:latin typeface="Calibri"/>
              <a:cs typeface="Calibri"/>
            </a:endParaRPr>
          </a:p>
          <a:p>
            <a:pPr marL="361950" lvl="1" indent="-120650">
              <a:lnSpc>
                <a:spcPct val="100000"/>
              </a:lnSpc>
              <a:spcBef>
                <a:spcPts val="530"/>
              </a:spcBef>
              <a:buChar char="•"/>
              <a:tabLst>
                <a:tab pos="361950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queried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using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SQL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answer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several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questions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about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such</a:t>
            </a:r>
            <a:r>
              <a:rPr sz="1300" spc="-25" dirty="0">
                <a:latin typeface="Calibri"/>
                <a:cs typeface="Calibri"/>
              </a:rPr>
              <a:t> as:</a:t>
            </a:r>
            <a:endParaRPr sz="1300">
              <a:latin typeface="Calibri"/>
              <a:cs typeface="Calibri"/>
            </a:endParaRPr>
          </a:p>
          <a:p>
            <a:pPr marL="361950" lvl="1" indent="-120650">
              <a:lnSpc>
                <a:spcPct val="100000"/>
              </a:lnSpc>
              <a:spcBef>
                <a:spcPts val="540"/>
              </a:spcBef>
              <a:buChar char="•"/>
              <a:tabLst>
                <a:tab pos="361950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names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unique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launch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sites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space</a:t>
            </a:r>
            <a:r>
              <a:rPr sz="1300" spc="-10" dirty="0">
                <a:latin typeface="Calibri"/>
                <a:cs typeface="Calibri"/>
              </a:rPr>
              <a:t> mission</a:t>
            </a:r>
            <a:endParaRPr sz="1300">
              <a:latin typeface="Calibri"/>
              <a:cs typeface="Calibri"/>
            </a:endParaRPr>
          </a:p>
          <a:p>
            <a:pPr marL="361950" lvl="1" indent="-120650">
              <a:lnSpc>
                <a:spcPct val="100000"/>
              </a:lnSpc>
              <a:spcBef>
                <a:spcPts val="525"/>
              </a:spcBef>
              <a:buChar char="•"/>
              <a:tabLst>
                <a:tab pos="361950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total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payload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mass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carried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boosters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launched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NASA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(CRS)</a:t>
            </a:r>
            <a:endParaRPr sz="1300">
              <a:latin typeface="Calibri"/>
              <a:cs typeface="Calibri"/>
            </a:endParaRPr>
          </a:p>
          <a:p>
            <a:pPr marL="361950" lvl="1" indent="-120650">
              <a:lnSpc>
                <a:spcPct val="100000"/>
              </a:lnSpc>
              <a:spcBef>
                <a:spcPts val="530"/>
              </a:spcBef>
              <a:buChar char="•"/>
              <a:tabLst>
                <a:tab pos="361950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average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payload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mass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carried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booster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version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F9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v1.1</a:t>
            </a:r>
            <a:endParaRPr sz="1300">
              <a:latin typeface="Calibri"/>
              <a:cs typeface="Calibri"/>
            </a:endParaRPr>
          </a:p>
          <a:p>
            <a:pPr marL="400685" lvl="1" indent="-159385">
              <a:lnSpc>
                <a:spcPct val="100000"/>
              </a:lnSpc>
              <a:spcBef>
                <a:spcPts val="540"/>
              </a:spcBef>
              <a:buChar char="•"/>
              <a:tabLst>
                <a:tab pos="400685" algn="l"/>
              </a:tabLst>
            </a:pPr>
            <a:r>
              <a:rPr sz="1300" dirty="0">
                <a:latin typeface="Calibri"/>
                <a:cs typeface="Calibri"/>
              </a:rPr>
              <a:t>List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when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first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successful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landing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outcome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ground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was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achieved</a:t>
            </a:r>
            <a:endParaRPr sz="1300">
              <a:latin typeface="Calibri"/>
              <a:cs typeface="Calibri"/>
            </a:endParaRPr>
          </a:p>
          <a:p>
            <a:pPr marL="12700" marR="5080" lvl="1" indent="349250">
              <a:lnSpc>
                <a:spcPct val="70000"/>
              </a:lnSpc>
              <a:spcBef>
                <a:spcPts val="1000"/>
              </a:spcBef>
              <a:buChar char="•"/>
              <a:tabLst>
                <a:tab pos="361950" algn="l"/>
              </a:tabLst>
            </a:pPr>
            <a:r>
              <a:rPr sz="1300" dirty="0">
                <a:latin typeface="Calibri"/>
                <a:cs typeface="Calibri"/>
              </a:rPr>
              <a:t>Rank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count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landing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outcomes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(such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as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Failure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(drone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ship)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or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Success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(ground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pad))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between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2010-</a:t>
            </a:r>
            <a:r>
              <a:rPr sz="1300" spc="-10" dirty="0">
                <a:latin typeface="Calibri"/>
                <a:cs typeface="Calibri"/>
              </a:rPr>
              <a:t>06-</a:t>
            </a:r>
            <a:r>
              <a:rPr sz="1300" dirty="0">
                <a:latin typeface="Calibri"/>
                <a:cs typeface="Calibri"/>
              </a:rPr>
              <a:t>04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2017-</a:t>
            </a:r>
            <a:r>
              <a:rPr sz="1300" spc="-25" dirty="0">
                <a:latin typeface="Calibri"/>
                <a:cs typeface="Calibri"/>
              </a:rPr>
              <a:t>03- </a:t>
            </a:r>
            <a:r>
              <a:rPr sz="1300" dirty="0">
                <a:latin typeface="Calibri"/>
                <a:cs typeface="Calibri"/>
              </a:rPr>
              <a:t>20,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descending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order.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https://github.com/Nnaemeka13/Data-</a:t>
            </a:r>
            <a:r>
              <a:rPr sz="13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Science-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Capstone-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Project/blob/main/jupyter-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labs-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eda-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sql-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coursera_sqllite.ipynb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9706" y="6103723"/>
            <a:ext cx="3079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fld id="{81D60167-4931-47E6-BA6A-407CBD079E47}" type="slidenum"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80" dirty="0">
                <a:solidFill>
                  <a:srgbClr val="0A48CA"/>
                </a:solidFill>
                <a:latin typeface="Microsoft Sans Serif"/>
                <a:cs typeface="Microsoft Sans Serif"/>
              </a:rPr>
              <a:t>EDA</a:t>
            </a:r>
            <a:r>
              <a:rPr sz="3700" spc="1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with</a:t>
            </a:r>
            <a:r>
              <a:rPr sz="3700" spc="1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375" dirty="0">
                <a:solidFill>
                  <a:srgbClr val="0A48CA"/>
                </a:solidFill>
                <a:latin typeface="Microsoft Sans Serif"/>
                <a:cs typeface="Microsoft Sans Serif"/>
              </a:rPr>
              <a:t>SQL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20944" y="6080861"/>
            <a:ext cx="5859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https://github.com/Nnaemeka13/Data-</a:t>
            </a:r>
            <a:r>
              <a:rPr sz="1600" spc="-85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r>
              <a:rPr sz="16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</a:t>
            </a:r>
            <a:r>
              <a:rPr sz="16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Project.git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561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95"/>
              </a:spcBef>
            </a:pP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Build</a:t>
            </a:r>
            <a:r>
              <a:rPr sz="37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an</a:t>
            </a:r>
            <a:r>
              <a:rPr sz="3700" spc="-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Interactive</a:t>
            </a:r>
            <a:r>
              <a:rPr sz="37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Map</a:t>
            </a:r>
            <a:r>
              <a:rPr sz="37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with</a:t>
            </a:r>
            <a:r>
              <a:rPr sz="370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Folium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3211" y="1569008"/>
            <a:ext cx="9033129" cy="41390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20944" y="6263436"/>
            <a:ext cx="5861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https://github.com/Nnaemeka13/Data-</a:t>
            </a:r>
            <a:r>
              <a:rPr sz="1600" spc="-85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</a:t>
            </a:r>
            <a:r>
              <a:rPr sz="16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</a:t>
            </a:r>
            <a:r>
              <a:rPr sz="1600" spc="-10" dirty="0">
                <a:solidFill>
                  <a:srgbClr val="1C7CDB"/>
                </a:solidFill>
                <a:latin typeface="Microsoft Sans Serif"/>
                <a:cs typeface="Microsoft Sans Serif"/>
              </a:rPr>
              <a:t>Project.git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4633" y="1825688"/>
            <a:ext cx="8976232" cy="43512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6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Build</a:t>
            </a:r>
            <a:r>
              <a:rPr sz="3700" spc="-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270" dirty="0">
                <a:solidFill>
                  <a:srgbClr val="0A48CA"/>
                </a:solidFill>
                <a:latin typeface="Microsoft Sans Serif"/>
                <a:cs typeface="Microsoft Sans Serif"/>
              </a:rPr>
              <a:t>a</a:t>
            </a:r>
            <a:r>
              <a:rPr sz="37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Dashboard</a:t>
            </a:r>
            <a:r>
              <a:rPr sz="37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with</a:t>
            </a:r>
            <a:r>
              <a:rPr sz="37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Plotly</a:t>
            </a:r>
            <a:r>
              <a:rPr sz="37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Dash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82" y="1825688"/>
              <a:ext cx="9682733" cy="435127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612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95"/>
              </a:spcBef>
            </a:pPr>
            <a:r>
              <a:rPr sz="37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Predictive</a:t>
            </a:r>
            <a:r>
              <a:rPr sz="3700" spc="-1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Analysis</a:t>
            </a:r>
            <a:r>
              <a:rPr sz="3700" spc="-1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0A48CA"/>
                </a:solidFill>
                <a:latin typeface="Microsoft Sans Serif"/>
                <a:cs typeface="Microsoft Sans Serif"/>
              </a:rPr>
              <a:t>(Classification)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84306" y="6103723"/>
            <a:ext cx="3333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561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95"/>
              </a:spcBef>
            </a:pPr>
            <a:r>
              <a:rPr sz="3700" spc="-160" dirty="0">
                <a:solidFill>
                  <a:srgbClr val="0A48CA"/>
                </a:solidFill>
                <a:latin typeface="Microsoft Sans Serif"/>
                <a:cs typeface="Microsoft Sans Serif"/>
              </a:rPr>
              <a:t>Results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453" y="1656460"/>
            <a:ext cx="11177016" cy="35450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333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66" y="2529700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303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303" y="369328"/>
                  </a:lnTo>
                  <a:lnTo>
                    <a:pt x="1058303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Flight</a:t>
            </a:r>
            <a:r>
              <a:rPr sz="6600" spc="-90" dirty="0"/>
              <a:t> </a:t>
            </a:r>
            <a:r>
              <a:rPr sz="6600" dirty="0"/>
              <a:t>Number</a:t>
            </a:r>
            <a:r>
              <a:rPr sz="6600" spc="-90" dirty="0"/>
              <a:t> </a:t>
            </a:r>
            <a:r>
              <a:rPr sz="6600" dirty="0"/>
              <a:t>vs.</a:t>
            </a:r>
            <a:r>
              <a:rPr sz="6600" spc="-90" dirty="0"/>
              <a:t> </a:t>
            </a:r>
            <a:r>
              <a:rPr sz="6600" dirty="0"/>
              <a:t>Launch</a:t>
            </a:r>
            <a:r>
              <a:rPr sz="6600" spc="-120" dirty="0"/>
              <a:t> </a:t>
            </a:r>
            <a:r>
              <a:rPr sz="6600" spc="-20" dirty="0"/>
              <a:t>Site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2878963" y="1919985"/>
            <a:ext cx="642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Show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scatter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plot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Flight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vs.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Site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86822" y="1699593"/>
            <a:ext cx="4614545" cy="95885"/>
            <a:chOff x="3786822" y="1699593"/>
            <a:chExt cx="4614545" cy="95885"/>
          </a:xfrm>
        </p:grpSpPr>
        <p:sp>
          <p:nvSpPr>
            <p:cNvPr id="5" name="object 5"/>
            <p:cNvSpPr/>
            <p:nvPr/>
          </p:nvSpPr>
          <p:spPr>
            <a:xfrm>
              <a:off x="3807205" y="1719664"/>
              <a:ext cx="4572635" cy="48260"/>
            </a:xfrm>
            <a:custGeom>
              <a:avLst/>
              <a:gdLst/>
              <a:ahLst/>
              <a:cxnLst/>
              <a:rect l="l" t="t" r="r" b="b"/>
              <a:pathLst>
                <a:path w="4572634" h="48260">
                  <a:moveTo>
                    <a:pt x="1921979" y="0"/>
                  </a:moveTo>
                  <a:lnTo>
                    <a:pt x="1873850" y="58"/>
                  </a:lnTo>
                  <a:lnTo>
                    <a:pt x="1826402" y="891"/>
                  </a:lnTo>
                  <a:lnTo>
                    <a:pt x="1779454" y="2588"/>
                  </a:lnTo>
                  <a:lnTo>
                    <a:pt x="1732828" y="5239"/>
                  </a:lnTo>
                  <a:lnTo>
                    <a:pt x="1686344" y="8932"/>
                  </a:lnTo>
                  <a:lnTo>
                    <a:pt x="1639824" y="13758"/>
                  </a:lnTo>
                  <a:lnTo>
                    <a:pt x="1586654" y="18644"/>
                  </a:lnTo>
                  <a:lnTo>
                    <a:pt x="1536618" y="20863"/>
                  </a:lnTo>
                  <a:lnTo>
                    <a:pt x="1488812" y="20979"/>
                  </a:lnTo>
                  <a:lnTo>
                    <a:pt x="1442332" y="19553"/>
                  </a:lnTo>
                  <a:lnTo>
                    <a:pt x="1396275" y="17150"/>
                  </a:lnTo>
                  <a:lnTo>
                    <a:pt x="1301818" y="11666"/>
                  </a:lnTo>
                  <a:lnTo>
                    <a:pt x="1251610" y="9712"/>
                  </a:lnTo>
                  <a:lnTo>
                    <a:pt x="1198212" y="9033"/>
                  </a:lnTo>
                  <a:lnTo>
                    <a:pt x="1140719" y="10194"/>
                  </a:lnTo>
                  <a:lnTo>
                    <a:pt x="1078230" y="13758"/>
                  </a:lnTo>
                  <a:lnTo>
                    <a:pt x="1011887" y="18514"/>
                  </a:lnTo>
                  <a:lnTo>
                    <a:pt x="955022" y="21890"/>
                  </a:lnTo>
                  <a:lnTo>
                    <a:pt x="905310" y="24007"/>
                  </a:lnTo>
                  <a:lnTo>
                    <a:pt x="860423" y="24987"/>
                  </a:lnTo>
                  <a:lnTo>
                    <a:pt x="818038" y="24950"/>
                  </a:lnTo>
                  <a:lnTo>
                    <a:pt x="775828" y="24018"/>
                  </a:lnTo>
                  <a:lnTo>
                    <a:pt x="731468" y="22311"/>
                  </a:lnTo>
                  <a:lnTo>
                    <a:pt x="562229" y="13758"/>
                  </a:lnTo>
                  <a:lnTo>
                    <a:pt x="499676" y="10967"/>
                  </a:lnTo>
                  <a:lnTo>
                    <a:pt x="439525" y="8812"/>
                  </a:lnTo>
                  <a:lnTo>
                    <a:pt x="381742" y="7266"/>
                  </a:lnTo>
                  <a:lnTo>
                    <a:pt x="326291" y="6304"/>
                  </a:lnTo>
                  <a:lnTo>
                    <a:pt x="273137" y="5901"/>
                  </a:lnTo>
                  <a:lnTo>
                    <a:pt x="222247" y="6029"/>
                  </a:lnTo>
                  <a:lnTo>
                    <a:pt x="173583" y="6665"/>
                  </a:lnTo>
                  <a:lnTo>
                    <a:pt x="127113" y="7781"/>
                  </a:lnTo>
                  <a:lnTo>
                    <a:pt x="82800" y="9353"/>
                  </a:lnTo>
                  <a:lnTo>
                    <a:pt x="40610" y="11354"/>
                  </a:lnTo>
                  <a:lnTo>
                    <a:pt x="508" y="13758"/>
                  </a:lnTo>
                  <a:lnTo>
                    <a:pt x="0" y="22013"/>
                  </a:lnTo>
                  <a:lnTo>
                    <a:pt x="1270" y="24553"/>
                  </a:lnTo>
                  <a:lnTo>
                    <a:pt x="508" y="32046"/>
                  </a:lnTo>
                  <a:lnTo>
                    <a:pt x="58145" y="27772"/>
                  </a:lnTo>
                  <a:lnTo>
                    <a:pt x="111072" y="25219"/>
                  </a:lnTo>
                  <a:lnTo>
                    <a:pt x="160418" y="24098"/>
                  </a:lnTo>
                  <a:lnTo>
                    <a:pt x="207318" y="24119"/>
                  </a:lnTo>
                  <a:lnTo>
                    <a:pt x="252904" y="24996"/>
                  </a:lnTo>
                  <a:lnTo>
                    <a:pt x="298308" y="26439"/>
                  </a:lnTo>
                  <a:lnTo>
                    <a:pt x="393098" y="29868"/>
                  </a:lnTo>
                  <a:lnTo>
                    <a:pt x="444750" y="31278"/>
                  </a:lnTo>
                  <a:lnTo>
                    <a:pt x="500749" y="32101"/>
                  </a:lnTo>
                  <a:lnTo>
                    <a:pt x="562229" y="32046"/>
                  </a:lnTo>
                  <a:lnTo>
                    <a:pt x="619171" y="31348"/>
                  </a:lnTo>
                  <a:lnTo>
                    <a:pt x="672135" y="30353"/>
                  </a:lnTo>
                  <a:lnTo>
                    <a:pt x="861187" y="25950"/>
                  </a:lnTo>
                  <a:lnTo>
                    <a:pt x="906990" y="25379"/>
                  </a:lnTo>
                  <a:lnTo>
                    <a:pt x="953906" y="25273"/>
                  </a:lnTo>
                  <a:lnTo>
                    <a:pt x="1002784" y="25760"/>
                  </a:lnTo>
                  <a:lnTo>
                    <a:pt x="1054471" y="26966"/>
                  </a:lnTo>
                  <a:lnTo>
                    <a:pt x="1109817" y="29019"/>
                  </a:lnTo>
                  <a:lnTo>
                    <a:pt x="1223815" y="34916"/>
                  </a:lnTo>
                  <a:lnTo>
                    <a:pt x="1279015" y="37371"/>
                  </a:lnTo>
                  <a:lnTo>
                    <a:pt x="1334844" y="39405"/>
                  </a:lnTo>
                  <a:lnTo>
                    <a:pt x="1390874" y="41010"/>
                  </a:lnTo>
                  <a:lnTo>
                    <a:pt x="1446679" y="42181"/>
                  </a:lnTo>
                  <a:lnTo>
                    <a:pt x="1501833" y="42910"/>
                  </a:lnTo>
                  <a:lnTo>
                    <a:pt x="1555908" y="43190"/>
                  </a:lnTo>
                  <a:lnTo>
                    <a:pt x="1608479" y="43016"/>
                  </a:lnTo>
                  <a:lnTo>
                    <a:pt x="1659119" y="42381"/>
                  </a:lnTo>
                  <a:lnTo>
                    <a:pt x="1707402" y="41277"/>
                  </a:lnTo>
                  <a:lnTo>
                    <a:pt x="1752900" y="39698"/>
                  </a:lnTo>
                  <a:lnTo>
                    <a:pt x="1795187" y="37638"/>
                  </a:lnTo>
                  <a:lnTo>
                    <a:pt x="1833837" y="35089"/>
                  </a:lnTo>
                  <a:lnTo>
                    <a:pt x="1868424" y="32046"/>
                  </a:lnTo>
                  <a:lnTo>
                    <a:pt x="1906631" y="29395"/>
                  </a:lnTo>
                  <a:lnTo>
                    <a:pt x="1940115" y="29362"/>
                  </a:lnTo>
                  <a:lnTo>
                    <a:pt x="1971032" y="31249"/>
                  </a:lnTo>
                  <a:lnTo>
                    <a:pt x="2001534" y="34363"/>
                  </a:lnTo>
                  <a:lnTo>
                    <a:pt x="2033777" y="38006"/>
                  </a:lnTo>
                  <a:lnTo>
                    <a:pt x="2069914" y="41484"/>
                  </a:lnTo>
                  <a:lnTo>
                    <a:pt x="2112101" y="44101"/>
                  </a:lnTo>
                  <a:lnTo>
                    <a:pt x="2162491" y="45161"/>
                  </a:lnTo>
                  <a:lnTo>
                    <a:pt x="2223239" y="43969"/>
                  </a:lnTo>
                  <a:lnTo>
                    <a:pt x="2296498" y="39829"/>
                  </a:lnTo>
                  <a:lnTo>
                    <a:pt x="2384425" y="32046"/>
                  </a:lnTo>
                  <a:lnTo>
                    <a:pt x="2450948" y="25781"/>
                  </a:lnTo>
                  <a:lnTo>
                    <a:pt x="2510459" y="21280"/>
                  </a:lnTo>
                  <a:lnTo>
                    <a:pt x="2564020" y="18342"/>
                  </a:lnTo>
                  <a:lnTo>
                    <a:pt x="2612691" y="16767"/>
                  </a:lnTo>
                  <a:lnTo>
                    <a:pt x="2657536" y="16355"/>
                  </a:lnTo>
                  <a:lnTo>
                    <a:pt x="2699614" y="16904"/>
                  </a:lnTo>
                  <a:lnTo>
                    <a:pt x="2739988" y="18214"/>
                  </a:lnTo>
                  <a:lnTo>
                    <a:pt x="2779720" y="20085"/>
                  </a:lnTo>
                  <a:lnTo>
                    <a:pt x="2905676" y="27059"/>
                  </a:lnTo>
                  <a:lnTo>
                    <a:pt x="2953454" y="29169"/>
                  </a:lnTo>
                  <a:lnTo>
                    <a:pt x="3005897" y="30837"/>
                  </a:lnTo>
                  <a:lnTo>
                    <a:pt x="3064067" y="31863"/>
                  </a:lnTo>
                  <a:lnTo>
                    <a:pt x="3129026" y="32046"/>
                  </a:lnTo>
                  <a:lnTo>
                    <a:pt x="3194299" y="31501"/>
                  </a:lnTo>
                  <a:lnTo>
                    <a:pt x="3253323" y="30505"/>
                  </a:lnTo>
                  <a:lnTo>
                    <a:pt x="3307024" y="29181"/>
                  </a:lnTo>
                  <a:lnTo>
                    <a:pt x="3356329" y="27650"/>
                  </a:lnTo>
                  <a:lnTo>
                    <a:pt x="3487137" y="23038"/>
                  </a:lnTo>
                  <a:lnTo>
                    <a:pt x="3528127" y="21900"/>
                  </a:lnTo>
                  <a:lnTo>
                    <a:pt x="3569355" y="21165"/>
                  </a:lnTo>
                  <a:lnTo>
                    <a:pt x="3611748" y="20955"/>
                  </a:lnTo>
                  <a:lnTo>
                    <a:pt x="3656233" y="21392"/>
                  </a:lnTo>
                  <a:lnTo>
                    <a:pt x="3703736" y="22597"/>
                  </a:lnTo>
                  <a:lnTo>
                    <a:pt x="3755185" y="24694"/>
                  </a:lnTo>
                  <a:lnTo>
                    <a:pt x="3811506" y="27803"/>
                  </a:lnTo>
                  <a:lnTo>
                    <a:pt x="3939279" y="36788"/>
                  </a:lnTo>
                  <a:lnTo>
                    <a:pt x="3997142" y="40644"/>
                  </a:lnTo>
                  <a:lnTo>
                    <a:pt x="4048557" y="43652"/>
                  </a:lnTo>
                  <a:lnTo>
                    <a:pt x="4094867" y="45853"/>
                  </a:lnTo>
                  <a:lnTo>
                    <a:pt x="4137414" y="47285"/>
                  </a:lnTo>
                  <a:lnTo>
                    <a:pt x="4177541" y="47988"/>
                  </a:lnTo>
                  <a:lnTo>
                    <a:pt x="4216590" y="48001"/>
                  </a:lnTo>
                  <a:lnTo>
                    <a:pt x="4255903" y="47362"/>
                  </a:lnTo>
                  <a:lnTo>
                    <a:pt x="4296823" y="46111"/>
                  </a:lnTo>
                  <a:lnTo>
                    <a:pt x="4340692" y="44287"/>
                  </a:lnTo>
                  <a:lnTo>
                    <a:pt x="4388853" y="41930"/>
                  </a:lnTo>
                  <a:lnTo>
                    <a:pt x="4572508" y="32046"/>
                  </a:lnTo>
                  <a:lnTo>
                    <a:pt x="4572381" y="25569"/>
                  </a:lnTo>
                  <a:lnTo>
                    <a:pt x="4572000" y="19981"/>
                  </a:lnTo>
                  <a:lnTo>
                    <a:pt x="4572508" y="13758"/>
                  </a:lnTo>
                  <a:lnTo>
                    <a:pt x="4502018" y="19229"/>
                  </a:lnTo>
                  <a:lnTo>
                    <a:pt x="4435275" y="23634"/>
                  </a:lnTo>
                  <a:lnTo>
                    <a:pt x="4372062" y="27050"/>
                  </a:lnTo>
                  <a:lnTo>
                    <a:pt x="4312162" y="29554"/>
                  </a:lnTo>
                  <a:lnTo>
                    <a:pt x="4255359" y="31221"/>
                  </a:lnTo>
                  <a:lnTo>
                    <a:pt x="4201437" y="32128"/>
                  </a:lnTo>
                  <a:lnTo>
                    <a:pt x="4150178" y="32351"/>
                  </a:lnTo>
                  <a:lnTo>
                    <a:pt x="4101366" y="31966"/>
                  </a:lnTo>
                  <a:lnTo>
                    <a:pt x="4054786" y="31050"/>
                  </a:lnTo>
                  <a:lnTo>
                    <a:pt x="4010219" y="29680"/>
                  </a:lnTo>
                  <a:lnTo>
                    <a:pt x="3967451" y="27931"/>
                  </a:lnTo>
                  <a:lnTo>
                    <a:pt x="3926263" y="25879"/>
                  </a:lnTo>
                  <a:lnTo>
                    <a:pt x="3886441" y="23602"/>
                  </a:lnTo>
                  <a:lnTo>
                    <a:pt x="3736467" y="13758"/>
                  </a:lnTo>
                  <a:lnTo>
                    <a:pt x="3693343" y="11688"/>
                  </a:lnTo>
                  <a:lnTo>
                    <a:pt x="3646760" y="10691"/>
                  </a:lnTo>
                  <a:lnTo>
                    <a:pt x="3597300" y="10588"/>
                  </a:lnTo>
                  <a:lnTo>
                    <a:pt x="3545547" y="11200"/>
                  </a:lnTo>
                  <a:lnTo>
                    <a:pt x="3492086" y="12347"/>
                  </a:lnTo>
                  <a:lnTo>
                    <a:pt x="3272820" y="18696"/>
                  </a:lnTo>
                  <a:lnTo>
                    <a:pt x="3219567" y="19826"/>
                  </a:lnTo>
                  <a:lnTo>
                    <a:pt x="3168107" y="20414"/>
                  </a:lnTo>
                  <a:lnTo>
                    <a:pt x="3119023" y="20281"/>
                  </a:lnTo>
                  <a:lnTo>
                    <a:pt x="3072899" y="19247"/>
                  </a:lnTo>
                  <a:lnTo>
                    <a:pt x="3030319" y="17132"/>
                  </a:lnTo>
                  <a:lnTo>
                    <a:pt x="2951869" y="10182"/>
                  </a:lnTo>
                  <a:lnTo>
                    <a:pt x="2909571" y="8020"/>
                  </a:lnTo>
                  <a:lnTo>
                    <a:pt x="2865165" y="7055"/>
                  </a:lnTo>
                  <a:lnTo>
                    <a:pt x="2818844" y="7071"/>
                  </a:lnTo>
                  <a:lnTo>
                    <a:pt x="2770803" y="7854"/>
                  </a:lnTo>
                  <a:lnTo>
                    <a:pt x="2721234" y="9186"/>
                  </a:lnTo>
                  <a:lnTo>
                    <a:pt x="2565307" y="14327"/>
                  </a:lnTo>
                  <a:lnTo>
                    <a:pt x="2511570" y="15702"/>
                  </a:lnTo>
                  <a:lnTo>
                    <a:pt x="2457276" y="16549"/>
                  </a:lnTo>
                  <a:lnTo>
                    <a:pt x="2402617" y="16651"/>
                  </a:lnTo>
                  <a:lnTo>
                    <a:pt x="2347789" y="15792"/>
                  </a:lnTo>
                  <a:lnTo>
                    <a:pt x="2292985" y="13758"/>
                  </a:lnTo>
                  <a:lnTo>
                    <a:pt x="2124880" y="5720"/>
                  </a:lnTo>
                  <a:lnTo>
                    <a:pt x="2072238" y="3576"/>
                  </a:lnTo>
                  <a:lnTo>
                    <a:pt x="2020993" y="1848"/>
                  </a:lnTo>
                  <a:lnTo>
                    <a:pt x="1970966" y="626"/>
                  </a:lnTo>
                  <a:lnTo>
                    <a:pt x="192197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7459" y="1720230"/>
              <a:ext cx="4573270" cy="54610"/>
            </a:xfrm>
            <a:custGeom>
              <a:avLst/>
              <a:gdLst/>
              <a:ahLst/>
              <a:cxnLst/>
              <a:rect l="l" t="t" r="r" b="b"/>
              <a:pathLst>
                <a:path w="4573270" h="54610">
                  <a:moveTo>
                    <a:pt x="253" y="13192"/>
                  </a:moveTo>
                  <a:lnTo>
                    <a:pt x="35512" y="8124"/>
                  </a:lnTo>
                  <a:lnTo>
                    <a:pt x="77436" y="5230"/>
                  </a:lnTo>
                  <a:lnTo>
                    <a:pt x="124887" y="4118"/>
                  </a:lnTo>
                  <a:lnTo>
                    <a:pt x="176729" y="4395"/>
                  </a:lnTo>
                  <a:lnTo>
                    <a:pt x="231822" y="5667"/>
                  </a:lnTo>
                  <a:lnTo>
                    <a:pt x="289030" y="7541"/>
                  </a:lnTo>
                  <a:lnTo>
                    <a:pt x="347215" y="9623"/>
                  </a:lnTo>
                  <a:lnTo>
                    <a:pt x="405239" y="11521"/>
                  </a:lnTo>
                  <a:lnTo>
                    <a:pt x="461965" y="12842"/>
                  </a:lnTo>
                  <a:lnTo>
                    <a:pt x="516254" y="13192"/>
                  </a:lnTo>
                  <a:lnTo>
                    <a:pt x="568456" y="13452"/>
                  </a:lnTo>
                  <a:lnTo>
                    <a:pt x="619906" y="14484"/>
                  </a:lnTo>
                  <a:lnTo>
                    <a:pt x="670836" y="15976"/>
                  </a:lnTo>
                  <a:lnTo>
                    <a:pt x="721478" y="17617"/>
                  </a:lnTo>
                  <a:lnTo>
                    <a:pt x="772064" y="19097"/>
                  </a:lnTo>
                  <a:lnTo>
                    <a:pt x="822825" y="20104"/>
                  </a:lnTo>
                  <a:lnTo>
                    <a:pt x="873993" y="20329"/>
                  </a:lnTo>
                  <a:lnTo>
                    <a:pt x="925800" y="19458"/>
                  </a:lnTo>
                  <a:lnTo>
                    <a:pt x="978477" y="17183"/>
                  </a:lnTo>
                  <a:lnTo>
                    <a:pt x="1032255" y="13192"/>
                  </a:lnTo>
                  <a:lnTo>
                    <a:pt x="1078538" y="9367"/>
                  </a:lnTo>
                  <a:lnTo>
                    <a:pt x="1126578" y="6163"/>
                  </a:lnTo>
                  <a:lnTo>
                    <a:pt x="1176083" y="3601"/>
                  </a:lnTo>
                  <a:lnTo>
                    <a:pt x="1226763" y="1705"/>
                  </a:lnTo>
                  <a:lnTo>
                    <a:pt x="1278327" y="497"/>
                  </a:lnTo>
                  <a:lnTo>
                    <a:pt x="1330483" y="0"/>
                  </a:lnTo>
                  <a:lnTo>
                    <a:pt x="1382941" y="235"/>
                  </a:lnTo>
                  <a:lnTo>
                    <a:pt x="1435410" y="1225"/>
                  </a:lnTo>
                  <a:lnTo>
                    <a:pt x="1487598" y="2994"/>
                  </a:lnTo>
                  <a:lnTo>
                    <a:pt x="1539215" y="5563"/>
                  </a:lnTo>
                  <a:lnTo>
                    <a:pt x="1589969" y="8955"/>
                  </a:lnTo>
                  <a:lnTo>
                    <a:pt x="1639569" y="13192"/>
                  </a:lnTo>
                  <a:lnTo>
                    <a:pt x="1680389" y="16697"/>
                  </a:lnTo>
                  <a:lnTo>
                    <a:pt x="1724240" y="19696"/>
                  </a:lnTo>
                  <a:lnTo>
                    <a:pt x="1770714" y="22189"/>
                  </a:lnTo>
                  <a:lnTo>
                    <a:pt x="1819402" y="24179"/>
                  </a:lnTo>
                  <a:lnTo>
                    <a:pt x="1869896" y="25666"/>
                  </a:lnTo>
                  <a:lnTo>
                    <a:pt x="1921786" y="26652"/>
                  </a:lnTo>
                  <a:lnTo>
                    <a:pt x="1974663" y="27137"/>
                  </a:lnTo>
                  <a:lnTo>
                    <a:pt x="2028120" y="27125"/>
                  </a:lnTo>
                  <a:lnTo>
                    <a:pt x="2081746" y="26615"/>
                  </a:lnTo>
                  <a:lnTo>
                    <a:pt x="2135133" y="25609"/>
                  </a:lnTo>
                  <a:lnTo>
                    <a:pt x="2187872" y="24109"/>
                  </a:lnTo>
                  <a:lnTo>
                    <a:pt x="2239554" y="22116"/>
                  </a:lnTo>
                  <a:lnTo>
                    <a:pt x="2289770" y="19631"/>
                  </a:lnTo>
                  <a:lnTo>
                    <a:pt x="2338112" y="16656"/>
                  </a:lnTo>
                  <a:lnTo>
                    <a:pt x="2384170" y="13192"/>
                  </a:lnTo>
                  <a:lnTo>
                    <a:pt x="2442641" y="8743"/>
                  </a:lnTo>
                  <a:lnTo>
                    <a:pt x="2496543" y="5453"/>
                  </a:lnTo>
                  <a:lnTo>
                    <a:pt x="2546905" y="3230"/>
                  </a:lnTo>
                  <a:lnTo>
                    <a:pt x="2594757" y="1987"/>
                  </a:lnTo>
                  <a:lnTo>
                    <a:pt x="2641127" y="1633"/>
                  </a:lnTo>
                  <a:lnTo>
                    <a:pt x="2687046" y="2079"/>
                  </a:lnTo>
                  <a:lnTo>
                    <a:pt x="2733542" y="3237"/>
                  </a:lnTo>
                  <a:lnTo>
                    <a:pt x="2781646" y="5016"/>
                  </a:lnTo>
                  <a:lnTo>
                    <a:pt x="2832385" y="7328"/>
                  </a:lnTo>
                  <a:lnTo>
                    <a:pt x="2886791" y="10083"/>
                  </a:lnTo>
                  <a:lnTo>
                    <a:pt x="2945891" y="13192"/>
                  </a:lnTo>
                  <a:lnTo>
                    <a:pt x="3004672" y="16535"/>
                  </a:lnTo>
                  <a:lnTo>
                    <a:pt x="3058243" y="19844"/>
                  </a:lnTo>
                  <a:lnTo>
                    <a:pt x="3107829" y="22906"/>
                  </a:lnTo>
                  <a:lnTo>
                    <a:pt x="3154650" y="25511"/>
                  </a:lnTo>
                  <a:lnTo>
                    <a:pt x="3199928" y="27447"/>
                  </a:lnTo>
                  <a:lnTo>
                    <a:pt x="3244885" y="28503"/>
                  </a:lnTo>
                  <a:lnTo>
                    <a:pt x="3290743" y="28468"/>
                  </a:lnTo>
                  <a:lnTo>
                    <a:pt x="3338722" y="27131"/>
                  </a:lnTo>
                  <a:lnTo>
                    <a:pt x="3390046" y="24280"/>
                  </a:lnTo>
                  <a:lnTo>
                    <a:pt x="3445936" y="19704"/>
                  </a:lnTo>
                  <a:lnTo>
                    <a:pt x="3507613" y="13192"/>
                  </a:lnTo>
                  <a:lnTo>
                    <a:pt x="3542547" y="9726"/>
                  </a:lnTo>
                  <a:lnTo>
                    <a:pt x="3579257" y="7179"/>
                  </a:lnTo>
                  <a:lnTo>
                    <a:pt x="3617712" y="5461"/>
                  </a:lnTo>
                  <a:lnTo>
                    <a:pt x="3657879" y="4480"/>
                  </a:lnTo>
                  <a:lnTo>
                    <a:pt x="3699728" y="4147"/>
                  </a:lnTo>
                  <a:lnTo>
                    <a:pt x="3743227" y="4372"/>
                  </a:lnTo>
                  <a:lnTo>
                    <a:pt x="3788344" y="5064"/>
                  </a:lnTo>
                  <a:lnTo>
                    <a:pt x="3835047" y="6132"/>
                  </a:lnTo>
                  <a:lnTo>
                    <a:pt x="3883306" y="7487"/>
                  </a:lnTo>
                  <a:lnTo>
                    <a:pt x="3933089" y="9037"/>
                  </a:lnTo>
                  <a:lnTo>
                    <a:pt x="3984364" y="10694"/>
                  </a:lnTo>
                  <a:lnTo>
                    <a:pt x="4037100" y="12365"/>
                  </a:lnTo>
                  <a:lnTo>
                    <a:pt x="4091264" y="13962"/>
                  </a:lnTo>
                  <a:lnTo>
                    <a:pt x="4146827" y="15393"/>
                  </a:lnTo>
                  <a:lnTo>
                    <a:pt x="4203756" y="16568"/>
                  </a:lnTo>
                  <a:lnTo>
                    <a:pt x="4262019" y="17398"/>
                  </a:lnTo>
                  <a:lnTo>
                    <a:pt x="4321586" y="17791"/>
                  </a:lnTo>
                  <a:lnTo>
                    <a:pt x="4382424" y="17657"/>
                  </a:lnTo>
                  <a:lnTo>
                    <a:pt x="4444502" y="16906"/>
                  </a:lnTo>
                  <a:lnTo>
                    <a:pt x="4507789" y="15448"/>
                  </a:lnTo>
                  <a:lnTo>
                    <a:pt x="4572254" y="13192"/>
                  </a:lnTo>
                  <a:lnTo>
                    <a:pt x="4573143" y="22209"/>
                  </a:lnTo>
                  <a:lnTo>
                    <a:pt x="4571745" y="22590"/>
                  </a:lnTo>
                  <a:lnTo>
                    <a:pt x="4572254" y="31480"/>
                  </a:lnTo>
                  <a:lnTo>
                    <a:pt x="4528810" y="28411"/>
                  </a:lnTo>
                  <a:lnTo>
                    <a:pt x="4483248" y="25421"/>
                  </a:lnTo>
                  <a:lnTo>
                    <a:pt x="4435848" y="22609"/>
                  </a:lnTo>
                  <a:lnTo>
                    <a:pt x="4386891" y="20072"/>
                  </a:lnTo>
                  <a:lnTo>
                    <a:pt x="4336657" y="17909"/>
                  </a:lnTo>
                  <a:lnTo>
                    <a:pt x="4285427" y="16217"/>
                  </a:lnTo>
                  <a:lnTo>
                    <a:pt x="4233481" y="15097"/>
                  </a:lnTo>
                  <a:lnTo>
                    <a:pt x="4181099" y="14645"/>
                  </a:lnTo>
                  <a:lnTo>
                    <a:pt x="4128563" y="14959"/>
                  </a:lnTo>
                  <a:lnTo>
                    <a:pt x="4076152" y="16140"/>
                  </a:lnTo>
                  <a:lnTo>
                    <a:pt x="4024147" y="18283"/>
                  </a:lnTo>
                  <a:lnTo>
                    <a:pt x="3972828" y="21489"/>
                  </a:lnTo>
                  <a:lnTo>
                    <a:pt x="3922477" y="25855"/>
                  </a:lnTo>
                  <a:lnTo>
                    <a:pt x="3873372" y="31480"/>
                  </a:lnTo>
                  <a:lnTo>
                    <a:pt x="3814057" y="37803"/>
                  </a:lnTo>
                  <a:lnTo>
                    <a:pt x="3758697" y="41151"/>
                  </a:lnTo>
                  <a:lnTo>
                    <a:pt x="3706523" y="42094"/>
                  </a:lnTo>
                  <a:lnTo>
                    <a:pt x="3656767" y="41202"/>
                  </a:lnTo>
                  <a:lnTo>
                    <a:pt x="3608661" y="39045"/>
                  </a:lnTo>
                  <a:lnTo>
                    <a:pt x="3561437" y="36194"/>
                  </a:lnTo>
                  <a:lnTo>
                    <a:pt x="3514327" y="33219"/>
                  </a:lnTo>
                  <a:lnTo>
                    <a:pt x="3466561" y="30690"/>
                  </a:lnTo>
                  <a:lnTo>
                    <a:pt x="3417372" y="29176"/>
                  </a:lnTo>
                  <a:lnTo>
                    <a:pt x="3365992" y="29250"/>
                  </a:lnTo>
                  <a:lnTo>
                    <a:pt x="3311651" y="31480"/>
                  </a:lnTo>
                  <a:lnTo>
                    <a:pt x="3258433" y="34391"/>
                  </a:lnTo>
                  <a:lnTo>
                    <a:pt x="3209970" y="36179"/>
                  </a:lnTo>
                  <a:lnTo>
                    <a:pt x="3164821" y="37024"/>
                  </a:lnTo>
                  <a:lnTo>
                    <a:pt x="3121544" y="37106"/>
                  </a:lnTo>
                  <a:lnTo>
                    <a:pt x="3078697" y="36606"/>
                  </a:lnTo>
                  <a:lnTo>
                    <a:pt x="3034839" y="35705"/>
                  </a:lnTo>
                  <a:lnTo>
                    <a:pt x="2988529" y="34581"/>
                  </a:lnTo>
                  <a:lnTo>
                    <a:pt x="2938325" y="33417"/>
                  </a:lnTo>
                  <a:lnTo>
                    <a:pt x="2882784" y="32392"/>
                  </a:lnTo>
                  <a:lnTo>
                    <a:pt x="2820467" y="31686"/>
                  </a:lnTo>
                  <a:lnTo>
                    <a:pt x="2749931" y="31480"/>
                  </a:lnTo>
                  <a:lnTo>
                    <a:pt x="2692294" y="31113"/>
                  </a:lnTo>
                  <a:lnTo>
                    <a:pt x="2637165" y="29940"/>
                  </a:lnTo>
                  <a:lnTo>
                    <a:pt x="2584214" y="28176"/>
                  </a:lnTo>
                  <a:lnTo>
                    <a:pt x="2533111" y="26037"/>
                  </a:lnTo>
                  <a:lnTo>
                    <a:pt x="2483525" y="23738"/>
                  </a:lnTo>
                  <a:lnTo>
                    <a:pt x="2435126" y="21496"/>
                  </a:lnTo>
                  <a:lnTo>
                    <a:pt x="2387584" y="19526"/>
                  </a:lnTo>
                  <a:lnTo>
                    <a:pt x="2340568" y="18044"/>
                  </a:lnTo>
                  <a:lnTo>
                    <a:pt x="2293750" y="17265"/>
                  </a:lnTo>
                  <a:lnTo>
                    <a:pt x="2246798" y="17406"/>
                  </a:lnTo>
                  <a:lnTo>
                    <a:pt x="2199382" y="18682"/>
                  </a:lnTo>
                  <a:lnTo>
                    <a:pt x="2151172" y="21309"/>
                  </a:lnTo>
                  <a:lnTo>
                    <a:pt x="2101838" y="25503"/>
                  </a:lnTo>
                  <a:lnTo>
                    <a:pt x="2051050" y="31480"/>
                  </a:lnTo>
                  <a:lnTo>
                    <a:pt x="2002524" y="37500"/>
                  </a:lnTo>
                  <a:lnTo>
                    <a:pt x="1953342" y="42568"/>
                  </a:lnTo>
                  <a:lnTo>
                    <a:pt x="1903618" y="46707"/>
                  </a:lnTo>
                  <a:lnTo>
                    <a:pt x="1853467" y="49937"/>
                  </a:lnTo>
                  <a:lnTo>
                    <a:pt x="1803004" y="52279"/>
                  </a:lnTo>
                  <a:lnTo>
                    <a:pt x="1752346" y="53754"/>
                  </a:lnTo>
                  <a:lnTo>
                    <a:pt x="1701605" y="54383"/>
                  </a:lnTo>
                  <a:lnTo>
                    <a:pt x="1650899" y="54187"/>
                  </a:lnTo>
                  <a:lnTo>
                    <a:pt x="1600342" y="53187"/>
                  </a:lnTo>
                  <a:lnTo>
                    <a:pt x="1550049" y="51405"/>
                  </a:lnTo>
                  <a:lnTo>
                    <a:pt x="1500135" y="48860"/>
                  </a:lnTo>
                  <a:lnTo>
                    <a:pt x="1450715" y="45574"/>
                  </a:lnTo>
                  <a:lnTo>
                    <a:pt x="1401906" y="41568"/>
                  </a:lnTo>
                  <a:lnTo>
                    <a:pt x="1353821" y="36863"/>
                  </a:lnTo>
                  <a:lnTo>
                    <a:pt x="1306576" y="31480"/>
                  </a:lnTo>
                  <a:lnTo>
                    <a:pt x="1240168" y="24604"/>
                  </a:lnTo>
                  <a:lnTo>
                    <a:pt x="1180515" y="20690"/>
                  </a:lnTo>
                  <a:lnTo>
                    <a:pt x="1126319" y="19198"/>
                  </a:lnTo>
                  <a:lnTo>
                    <a:pt x="1076279" y="19592"/>
                  </a:lnTo>
                  <a:lnTo>
                    <a:pt x="1029096" y="21335"/>
                  </a:lnTo>
                  <a:lnTo>
                    <a:pt x="983472" y="23890"/>
                  </a:lnTo>
                  <a:lnTo>
                    <a:pt x="938107" y="26719"/>
                  </a:lnTo>
                  <a:lnTo>
                    <a:pt x="891702" y="29285"/>
                  </a:lnTo>
                  <a:lnTo>
                    <a:pt x="842958" y="31051"/>
                  </a:lnTo>
                  <a:lnTo>
                    <a:pt x="790575" y="31480"/>
                  </a:lnTo>
                  <a:lnTo>
                    <a:pt x="753894" y="31160"/>
                  </a:lnTo>
                  <a:lnTo>
                    <a:pt x="712568" y="30703"/>
                  </a:lnTo>
                  <a:lnTo>
                    <a:pt x="667229" y="30148"/>
                  </a:lnTo>
                  <a:lnTo>
                    <a:pt x="618509" y="29533"/>
                  </a:lnTo>
                  <a:lnTo>
                    <a:pt x="567041" y="28896"/>
                  </a:lnTo>
                  <a:lnTo>
                    <a:pt x="513455" y="28276"/>
                  </a:lnTo>
                  <a:lnTo>
                    <a:pt x="458385" y="27712"/>
                  </a:lnTo>
                  <a:lnTo>
                    <a:pt x="402463" y="27241"/>
                  </a:lnTo>
                  <a:lnTo>
                    <a:pt x="346320" y="26903"/>
                  </a:lnTo>
                  <a:lnTo>
                    <a:pt x="290589" y="26736"/>
                  </a:lnTo>
                  <a:lnTo>
                    <a:pt x="235902" y="26778"/>
                  </a:lnTo>
                  <a:lnTo>
                    <a:pt x="182891" y="27068"/>
                  </a:lnTo>
                  <a:lnTo>
                    <a:pt x="132189" y="27645"/>
                  </a:lnTo>
                  <a:lnTo>
                    <a:pt x="84427" y="28547"/>
                  </a:lnTo>
                  <a:lnTo>
                    <a:pt x="40238" y="29812"/>
                  </a:lnTo>
                  <a:lnTo>
                    <a:pt x="253" y="31480"/>
                  </a:lnTo>
                  <a:lnTo>
                    <a:pt x="0" y="27416"/>
                  </a:lnTo>
                  <a:lnTo>
                    <a:pt x="762" y="19034"/>
                  </a:lnTo>
                  <a:lnTo>
                    <a:pt x="253" y="13192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3271773"/>
            <a:ext cx="11384997" cy="218095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442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Payload</a:t>
            </a:r>
            <a:r>
              <a:rPr sz="6600" spc="-130" dirty="0"/>
              <a:t> </a:t>
            </a:r>
            <a:r>
              <a:rPr sz="6600" dirty="0"/>
              <a:t>vs.</a:t>
            </a:r>
            <a:r>
              <a:rPr sz="6600" spc="-155" dirty="0"/>
              <a:t> </a:t>
            </a:r>
            <a:r>
              <a:rPr sz="6600" dirty="0"/>
              <a:t>Launch</a:t>
            </a:r>
            <a:r>
              <a:rPr sz="6600" spc="-130" dirty="0"/>
              <a:t> </a:t>
            </a:r>
            <a:r>
              <a:rPr sz="6600" spc="-20" dirty="0"/>
              <a:t>Site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281553" y="1919985"/>
            <a:ext cx="562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Show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scatter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plot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Payload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vs.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Site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86822" y="1699593"/>
            <a:ext cx="4614545" cy="95885"/>
            <a:chOff x="3786822" y="1699593"/>
            <a:chExt cx="4614545" cy="95885"/>
          </a:xfrm>
        </p:grpSpPr>
        <p:sp>
          <p:nvSpPr>
            <p:cNvPr id="5" name="object 5"/>
            <p:cNvSpPr/>
            <p:nvPr/>
          </p:nvSpPr>
          <p:spPr>
            <a:xfrm>
              <a:off x="3807205" y="1719664"/>
              <a:ext cx="4572635" cy="48260"/>
            </a:xfrm>
            <a:custGeom>
              <a:avLst/>
              <a:gdLst/>
              <a:ahLst/>
              <a:cxnLst/>
              <a:rect l="l" t="t" r="r" b="b"/>
              <a:pathLst>
                <a:path w="4572634" h="48260">
                  <a:moveTo>
                    <a:pt x="1921979" y="0"/>
                  </a:moveTo>
                  <a:lnTo>
                    <a:pt x="1873850" y="58"/>
                  </a:lnTo>
                  <a:lnTo>
                    <a:pt x="1826402" y="891"/>
                  </a:lnTo>
                  <a:lnTo>
                    <a:pt x="1779454" y="2588"/>
                  </a:lnTo>
                  <a:lnTo>
                    <a:pt x="1732828" y="5239"/>
                  </a:lnTo>
                  <a:lnTo>
                    <a:pt x="1686344" y="8932"/>
                  </a:lnTo>
                  <a:lnTo>
                    <a:pt x="1639824" y="13758"/>
                  </a:lnTo>
                  <a:lnTo>
                    <a:pt x="1586654" y="18644"/>
                  </a:lnTo>
                  <a:lnTo>
                    <a:pt x="1536618" y="20863"/>
                  </a:lnTo>
                  <a:lnTo>
                    <a:pt x="1488812" y="20979"/>
                  </a:lnTo>
                  <a:lnTo>
                    <a:pt x="1442332" y="19553"/>
                  </a:lnTo>
                  <a:lnTo>
                    <a:pt x="1396275" y="17150"/>
                  </a:lnTo>
                  <a:lnTo>
                    <a:pt x="1301818" y="11666"/>
                  </a:lnTo>
                  <a:lnTo>
                    <a:pt x="1251610" y="9712"/>
                  </a:lnTo>
                  <a:lnTo>
                    <a:pt x="1198212" y="9033"/>
                  </a:lnTo>
                  <a:lnTo>
                    <a:pt x="1140719" y="10194"/>
                  </a:lnTo>
                  <a:lnTo>
                    <a:pt x="1078230" y="13758"/>
                  </a:lnTo>
                  <a:lnTo>
                    <a:pt x="1011887" y="18514"/>
                  </a:lnTo>
                  <a:lnTo>
                    <a:pt x="955022" y="21890"/>
                  </a:lnTo>
                  <a:lnTo>
                    <a:pt x="905310" y="24007"/>
                  </a:lnTo>
                  <a:lnTo>
                    <a:pt x="860423" y="24987"/>
                  </a:lnTo>
                  <a:lnTo>
                    <a:pt x="818038" y="24950"/>
                  </a:lnTo>
                  <a:lnTo>
                    <a:pt x="775828" y="24018"/>
                  </a:lnTo>
                  <a:lnTo>
                    <a:pt x="731468" y="22311"/>
                  </a:lnTo>
                  <a:lnTo>
                    <a:pt x="562229" y="13758"/>
                  </a:lnTo>
                  <a:lnTo>
                    <a:pt x="499676" y="10967"/>
                  </a:lnTo>
                  <a:lnTo>
                    <a:pt x="439525" y="8812"/>
                  </a:lnTo>
                  <a:lnTo>
                    <a:pt x="381742" y="7266"/>
                  </a:lnTo>
                  <a:lnTo>
                    <a:pt x="326291" y="6304"/>
                  </a:lnTo>
                  <a:lnTo>
                    <a:pt x="273137" y="5901"/>
                  </a:lnTo>
                  <a:lnTo>
                    <a:pt x="222247" y="6029"/>
                  </a:lnTo>
                  <a:lnTo>
                    <a:pt x="173583" y="6665"/>
                  </a:lnTo>
                  <a:lnTo>
                    <a:pt x="127113" y="7781"/>
                  </a:lnTo>
                  <a:lnTo>
                    <a:pt x="82800" y="9353"/>
                  </a:lnTo>
                  <a:lnTo>
                    <a:pt x="40610" y="11354"/>
                  </a:lnTo>
                  <a:lnTo>
                    <a:pt x="508" y="13758"/>
                  </a:lnTo>
                  <a:lnTo>
                    <a:pt x="0" y="22013"/>
                  </a:lnTo>
                  <a:lnTo>
                    <a:pt x="1270" y="24553"/>
                  </a:lnTo>
                  <a:lnTo>
                    <a:pt x="508" y="32046"/>
                  </a:lnTo>
                  <a:lnTo>
                    <a:pt x="58145" y="27772"/>
                  </a:lnTo>
                  <a:lnTo>
                    <a:pt x="111072" y="25219"/>
                  </a:lnTo>
                  <a:lnTo>
                    <a:pt x="160418" y="24098"/>
                  </a:lnTo>
                  <a:lnTo>
                    <a:pt x="207318" y="24119"/>
                  </a:lnTo>
                  <a:lnTo>
                    <a:pt x="252904" y="24996"/>
                  </a:lnTo>
                  <a:lnTo>
                    <a:pt x="298308" y="26439"/>
                  </a:lnTo>
                  <a:lnTo>
                    <a:pt x="393098" y="29868"/>
                  </a:lnTo>
                  <a:lnTo>
                    <a:pt x="444750" y="31278"/>
                  </a:lnTo>
                  <a:lnTo>
                    <a:pt x="500749" y="32101"/>
                  </a:lnTo>
                  <a:lnTo>
                    <a:pt x="562229" y="32046"/>
                  </a:lnTo>
                  <a:lnTo>
                    <a:pt x="619171" y="31348"/>
                  </a:lnTo>
                  <a:lnTo>
                    <a:pt x="672135" y="30353"/>
                  </a:lnTo>
                  <a:lnTo>
                    <a:pt x="861187" y="25950"/>
                  </a:lnTo>
                  <a:lnTo>
                    <a:pt x="906990" y="25379"/>
                  </a:lnTo>
                  <a:lnTo>
                    <a:pt x="953906" y="25273"/>
                  </a:lnTo>
                  <a:lnTo>
                    <a:pt x="1002784" y="25760"/>
                  </a:lnTo>
                  <a:lnTo>
                    <a:pt x="1054471" y="26966"/>
                  </a:lnTo>
                  <a:lnTo>
                    <a:pt x="1109817" y="29019"/>
                  </a:lnTo>
                  <a:lnTo>
                    <a:pt x="1223815" y="34916"/>
                  </a:lnTo>
                  <a:lnTo>
                    <a:pt x="1279015" y="37371"/>
                  </a:lnTo>
                  <a:lnTo>
                    <a:pt x="1334844" y="39405"/>
                  </a:lnTo>
                  <a:lnTo>
                    <a:pt x="1390874" y="41010"/>
                  </a:lnTo>
                  <a:lnTo>
                    <a:pt x="1446679" y="42181"/>
                  </a:lnTo>
                  <a:lnTo>
                    <a:pt x="1501833" y="42910"/>
                  </a:lnTo>
                  <a:lnTo>
                    <a:pt x="1555908" y="43190"/>
                  </a:lnTo>
                  <a:lnTo>
                    <a:pt x="1608479" y="43016"/>
                  </a:lnTo>
                  <a:lnTo>
                    <a:pt x="1659119" y="42381"/>
                  </a:lnTo>
                  <a:lnTo>
                    <a:pt x="1707402" y="41277"/>
                  </a:lnTo>
                  <a:lnTo>
                    <a:pt x="1752900" y="39698"/>
                  </a:lnTo>
                  <a:lnTo>
                    <a:pt x="1795187" y="37638"/>
                  </a:lnTo>
                  <a:lnTo>
                    <a:pt x="1833837" y="35089"/>
                  </a:lnTo>
                  <a:lnTo>
                    <a:pt x="1868424" y="32046"/>
                  </a:lnTo>
                  <a:lnTo>
                    <a:pt x="1906631" y="29395"/>
                  </a:lnTo>
                  <a:lnTo>
                    <a:pt x="1940115" y="29362"/>
                  </a:lnTo>
                  <a:lnTo>
                    <a:pt x="1971032" y="31249"/>
                  </a:lnTo>
                  <a:lnTo>
                    <a:pt x="2001534" y="34363"/>
                  </a:lnTo>
                  <a:lnTo>
                    <a:pt x="2033777" y="38006"/>
                  </a:lnTo>
                  <a:lnTo>
                    <a:pt x="2069914" y="41484"/>
                  </a:lnTo>
                  <a:lnTo>
                    <a:pt x="2112101" y="44101"/>
                  </a:lnTo>
                  <a:lnTo>
                    <a:pt x="2162491" y="45161"/>
                  </a:lnTo>
                  <a:lnTo>
                    <a:pt x="2223239" y="43969"/>
                  </a:lnTo>
                  <a:lnTo>
                    <a:pt x="2296498" y="39829"/>
                  </a:lnTo>
                  <a:lnTo>
                    <a:pt x="2384425" y="32046"/>
                  </a:lnTo>
                  <a:lnTo>
                    <a:pt x="2450948" y="25781"/>
                  </a:lnTo>
                  <a:lnTo>
                    <a:pt x="2510459" y="21280"/>
                  </a:lnTo>
                  <a:lnTo>
                    <a:pt x="2564020" y="18342"/>
                  </a:lnTo>
                  <a:lnTo>
                    <a:pt x="2612691" y="16767"/>
                  </a:lnTo>
                  <a:lnTo>
                    <a:pt x="2657536" y="16355"/>
                  </a:lnTo>
                  <a:lnTo>
                    <a:pt x="2699614" y="16904"/>
                  </a:lnTo>
                  <a:lnTo>
                    <a:pt x="2739988" y="18214"/>
                  </a:lnTo>
                  <a:lnTo>
                    <a:pt x="2779720" y="20085"/>
                  </a:lnTo>
                  <a:lnTo>
                    <a:pt x="2905676" y="27059"/>
                  </a:lnTo>
                  <a:lnTo>
                    <a:pt x="2953454" y="29169"/>
                  </a:lnTo>
                  <a:lnTo>
                    <a:pt x="3005897" y="30837"/>
                  </a:lnTo>
                  <a:lnTo>
                    <a:pt x="3064067" y="31863"/>
                  </a:lnTo>
                  <a:lnTo>
                    <a:pt x="3129026" y="32046"/>
                  </a:lnTo>
                  <a:lnTo>
                    <a:pt x="3194299" y="31501"/>
                  </a:lnTo>
                  <a:lnTo>
                    <a:pt x="3253323" y="30505"/>
                  </a:lnTo>
                  <a:lnTo>
                    <a:pt x="3307024" y="29181"/>
                  </a:lnTo>
                  <a:lnTo>
                    <a:pt x="3356329" y="27650"/>
                  </a:lnTo>
                  <a:lnTo>
                    <a:pt x="3487137" y="23038"/>
                  </a:lnTo>
                  <a:lnTo>
                    <a:pt x="3528127" y="21900"/>
                  </a:lnTo>
                  <a:lnTo>
                    <a:pt x="3569355" y="21165"/>
                  </a:lnTo>
                  <a:lnTo>
                    <a:pt x="3611748" y="20955"/>
                  </a:lnTo>
                  <a:lnTo>
                    <a:pt x="3656233" y="21392"/>
                  </a:lnTo>
                  <a:lnTo>
                    <a:pt x="3703736" y="22597"/>
                  </a:lnTo>
                  <a:lnTo>
                    <a:pt x="3755185" y="24694"/>
                  </a:lnTo>
                  <a:lnTo>
                    <a:pt x="3811506" y="27803"/>
                  </a:lnTo>
                  <a:lnTo>
                    <a:pt x="3939279" y="36788"/>
                  </a:lnTo>
                  <a:lnTo>
                    <a:pt x="3997142" y="40644"/>
                  </a:lnTo>
                  <a:lnTo>
                    <a:pt x="4048557" y="43652"/>
                  </a:lnTo>
                  <a:lnTo>
                    <a:pt x="4094867" y="45853"/>
                  </a:lnTo>
                  <a:lnTo>
                    <a:pt x="4137414" y="47285"/>
                  </a:lnTo>
                  <a:lnTo>
                    <a:pt x="4177541" y="47988"/>
                  </a:lnTo>
                  <a:lnTo>
                    <a:pt x="4216590" y="48001"/>
                  </a:lnTo>
                  <a:lnTo>
                    <a:pt x="4255903" y="47362"/>
                  </a:lnTo>
                  <a:lnTo>
                    <a:pt x="4296823" y="46111"/>
                  </a:lnTo>
                  <a:lnTo>
                    <a:pt x="4340692" y="44287"/>
                  </a:lnTo>
                  <a:lnTo>
                    <a:pt x="4388853" y="41930"/>
                  </a:lnTo>
                  <a:lnTo>
                    <a:pt x="4572508" y="32046"/>
                  </a:lnTo>
                  <a:lnTo>
                    <a:pt x="4572381" y="25569"/>
                  </a:lnTo>
                  <a:lnTo>
                    <a:pt x="4572000" y="19981"/>
                  </a:lnTo>
                  <a:lnTo>
                    <a:pt x="4572508" y="13758"/>
                  </a:lnTo>
                  <a:lnTo>
                    <a:pt x="4502018" y="19229"/>
                  </a:lnTo>
                  <a:lnTo>
                    <a:pt x="4435275" y="23634"/>
                  </a:lnTo>
                  <a:lnTo>
                    <a:pt x="4372062" y="27050"/>
                  </a:lnTo>
                  <a:lnTo>
                    <a:pt x="4312162" y="29554"/>
                  </a:lnTo>
                  <a:lnTo>
                    <a:pt x="4255359" y="31221"/>
                  </a:lnTo>
                  <a:lnTo>
                    <a:pt x="4201437" y="32128"/>
                  </a:lnTo>
                  <a:lnTo>
                    <a:pt x="4150178" y="32351"/>
                  </a:lnTo>
                  <a:lnTo>
                    <a:pt x="4101366" y="31966"/>
                  </a:lnTo>
                  <a:lnTo>
                    <a:pt x="4054786" y="31050"/>
                  </a:lnTo>
                  <a:lnTo>
                    <a:pt x="4010219" y="29680"/>
                  </a:lnTo>
                  <a:lnTo>
                    <a:pt x="3967451" y="27931"/>
                  </a:lnTo>
                  <a:lnTo>
                    <a:pt x="3926263" y="25879"/>
                  </a:lnTo>
                  <a:lnTo>
                    <a:pt x="3886441" y="23602"/>
                  </a:lnTo>
                  <a:lnTo>
                    <a:pt x="3736467" y="13758"/>
                  </a:lnTo>
                  <a:lnTo>
                    <a:pt x="3693343" y="11688"/>
                  </a:lnTo>
                  <a:lnTo>
                    <a:pt x="3646760" y="10691"/>
                  </a:lnTo>
                  <a:lnTo>
                    <a:pt x="3597300" y="10588"/>
                  </a:lnTo>
                  <a:lnTo>
                    <a:pt x="3545547" y="11200"/>
                  </a:lnTo>
                  <a:lnTo>
                    <a:pt x="3492086" y="12347"/>
                  </a:lnTo>
                  <a:lnTo>
                    <a:pt x="3272820" y="18696"/>
                  </a:lnTo>
                  <a:lnTo>
                    <a:pt x="3219567" y="19826"/>
                  </a:lnTo>
                  <a:lnTo>
                    <a:pt x="3168107" y="20414"/>
                  </a:lnTo>
                  <a:lnTo>
                    <a:pt x="3119023" y="20281"/>
                  </a:lnTo>
                  <a:lnTo>
                    <a:pt x="3072899" y="19247"/>
                  </a:lnTo>
                  <a:lnTo>
                    <a:pt x="3030319" y="17132"/>
                  </a:lnTo>
                  <a:lnTo>
                    <a:pt x="2951869" y="10182"/>
                  </a:lnTo>
                  <a:lnTo>
                    <a:pt x="2909571" y="8020"/>
                  </a:lnTo>
                  <a:lnTo>
                    <a:pt x="2865165" y="7055"/>
                  </a:lnTo>
                  <a:lnTo>
                    <a:pt x="2818844" y="7071"/>
                  </a:lnTo>
                  <a:lnTo>
                    <a:pt x="2770803" y="7854"/>
                  </a:lnTo>
                  <a:lnTo>
                    <a:pt x="2721234" y="9186"/>
                  </a:lnTo>
                  <a:lnTo>
                    <a:pt x="2565307" y="14327"/>
                  </a:lnTo>
                  <a:lnTo>
                    <a:pt x="2511570" y="15702"/>
                  </a:lnTo>
                  <a:lnTo>
                    <a:pt x="2457276" y="16549"/>
                  </a:lnTo>
                  <a:lnTo>
                    <a:pt x="2402617" y="16651"/>
                  </a:lnTo>
                  <a:lnTo>
                    <a:pt x="2347789" y="15792"/>
                  </a:lnTo>
                  <a:lnTo>
                    <a:pt x="2292985" y="13758"/>
                  </a:lnTo>
                  <a:lnTo>
                    <a:pt x="2124880" y="5720"/>
                  </a:lnTo>
                  <a:lnTo>
                    <a:pt x="2072238" y="3576"/>
                  </a:lnTo>
                  <a:lnTo>
                    <a:pt x="2020993" y="1848"/>
                  </a:lnTo>
                  <a:lnTo>
                    <a:pt x="1970966" y="626"/>
                  </a:lnTo>
                  <a:lnTo>
                    <a:pt x="192197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7459" y="1720230"/>
              <a:ext cx="4573270" cy="54610"/>
            </a:xfrm>
            <a:custGeom>
              <a:avLst/>
              <a:gdLst/>
              <a:ahLst/>
              <a:cxnLst/>
              <a:rect l="l" t="t" r="r" b="b"/>
              <a:pathLst>
                <a:path w="4573270" h="54610">
                  <a:moveTo>
                    <a:pt x="253" y="13192"/>
                  </a:moveTo>
                  <a:lnTo>
                    <a:pt x="35512" y="8124"/>
                  </a:lnTo>
                  <a:lnTo>
                    <a:pt x="77436" y="5230"/>
                  </a:lnTo>
                  <a:lnTo>
                    <a:pt x="124887" y="4118"/>
                  </a:lnTo>
                  <a:lnTo>
                    <a:pt x="176729" y="4395"/>
                  </a:lnTo>
                  <a:lnTo>
                    <a:pt x="231822" y="5667"/>
                  </a:lnTo>
                  <a:lnTo>
                    <a:pt x="289030" y="7541"/>
                  </a:lnTo>
                  <a:lnTo>
                    <a:pt x="347215" y="9623"/>
                  </a:lnTo>
                  <a:lnTo>
                    <a:pt x="405239" y="11521"/>
                  </a:lnTo>
                  <a:lnTo>
                    <a:pt x="461965" y="12842"/>
                  </a:lnTo>
                  <a:lnTo>
                    <a:pt x="516254" y="13192"/>
                  </a:lnTo>
                  <a:lnTo>
                    <a:pt x="568456" y="13452"/>
                  </a:lnTo>
                  <a:lnTo>
                    <a:pt x="619906" y="14484"/>
                  </a:lnTo>
                  <a:lnTo>
                    <a:pt x="670836" y="15976"/>
                  </a:lnTo>
                  <a:lnTo>
                    <a:pt x="721478" y="17617"/>
                  </a:lnTo>
                  <a:lnTo>
                    <a:pt x="772064" y="19097"/>
                  </a:lnTo>
                  <a:lnTo>
                    <a:pt x="822825" y="20104"/>
                  </a:lnTo>
                  <a:lnTo>
                    <a:pt x="873993" y="20329"/>
                  </a:lnTo>
                  <a:lnTo>
                    <a:pt x="925800" y="19458"/>
                  </a:lnTo>
                  <a:lnTo>
                    <a:pt x="978477" y="17183"/>
                  </a:lnTo>
                  <a:lnTo>
                    <a:pt x="1032255" y="13192"/>
                  </a:lnTo>
                  <a:lnTo>
                    <a:pt x="1078538" y="9367"/>
                  </a:lnTo>
                  <a:lnTo>
                    <a:pt x="1126578" y="6163"/>
                  </a:lnTo>
                  <a:lnTo>
                    <a:pt x="1176083" y="3601"/>
                  </a:lnTo>
                  <a:lnTo>
                    <a:pt x="1226763" y="1705"/>
                  </a:lnTo>
                  <a:lnTo>
                    <a:pt x="1278327" y="497"/>
                  </a:lnTo>
                  <a:lnTo>
                    <a:pt x="1330483" y="0"/>
                  </a:lnTo>
                  <a:lnTo>
                    <a:pt x="1382941" y="235"/>
                  </a:lnTo>
                  <a:lnTo>
                    <a:pt x="1435410" y="1225"/>
                  </a:lnTo>
                  <a:lnTo>
                    <a:pt x="1487598" y="2994"/>
                  </a:lnTo>
                  <a:lnTo>
                    <a:pt x="1539215" y="5563"/>
                  </a:lnTo>
                  <a:lnTo>
                    <a:pt x="1589969" y="8955"/>
                  </a:lnTo>
                  <a:lnTo>
                    <a:pt x="1639569" y="13192"/>
                  </a:lnTo>
                  <a:lnTo>
                    <a:pt x="1680389" y="16697"/>
                  </a:lnTo>
                  <a:lnTo>
                    <a:pt x="1724240" y="19696"/>
                  </a:lnTo>
                  <a:lnTo>
                    <a:pt x="1770714" y="22189"/>
                  </a:lnTo>
                  <a:lnTo>
                    <a:pt x="1819402" y="24179"/>
                  </a:lnTo>
                  <a:lnTo>
                    <a:pt x="1869896" y="25666"/>
                  </a:lnTo>
                  <a:lnTo>
                    <a:pt x="1921786" y="26652"/>
                  </a:lnTo>
                  <a:lnTo>
                    <a:pt x="1974663" y="27137"/>
                  </a:lnTo>
                  <a:lnTo>
                    <a:pt x="2028120" y="27125"/>
                  </a:lnTo>
                  <a:lnTo>
                    <a:pt x="2081746" y="26615"/>
                  </a:lnTo>
                  <a:lnTo>
                    <a:pt x="2135133" y="25609"/>
                  </a:lnTo>
                  <a:lnTo>
                    <a:pt x="2187872" y="24109"/>
                  </a:lnTo>
                  <a:lnTo>
                    <a:pt x="2239554" y="22116"/>
                  </a:lnTo>
                  <a:lnTo>
                    <a:pt x="2289770" y="19631"/>
                  </a:lnTo>
                  <a:lnTo>
                    <a:pt x="2338112" y="16656"/>
                  </a:lnTo>
                  <a:lnTo>
                    <a:pt x="2384170" y="13192"/>
                  </a:lnTo>
                  <a:lnTo>
                    <a:pt x="2442641" y="8743"/>
                  </a:lnTo>
                  <a:lnTo>
                    <a:pt x="2496543" y="5453"/>
                  </a:lnTo>
                  <a:lnTo>
                    <a:pt x="2546905" y="3230"/>
                  </a:lnTo>
                  <a:lnTo>
                    <a:pt x="2594757" y="1987"/>
                  </a:lnTo>
                  <a:lnTo>
                    <a:pt x="2641127" y="1633"/>
                  </a:lnTo>
                  <a:lnTo>
                    <a:pt x="2687046" y="2079"/>
                  </a:lnTo>
                  <a:lnTo>
                    <a:pt x="2733542" y="3237"/>
                  </a:lnTo>
                  <a:lnTo>
                    <a:pt x="2781646" y="5016"/>
                  </a:lnTo>
                  <a:lnTo>
                    <a:pt x="2832385" y="7328"/>
                  </a:lnTo>
                  <a:lnTo>
                    <a:pt x="2886791" y="10083"/>
                  </a:lnTo>
                  <a:lnTo>
                    <a:pt x="2945891" y="13192"/>
                  </a:lnTo>
                  <a:lnTo>
                    <a:pt x="3004672" y="16535"/>
                  </a:lnTo>
                  <a:lnTo>
                    <a:pt x="3058243" y="19844"/>
                  </a:lnTo>
                  <a:lnTo>
                    <a:pt x="3107829" y="22906"/>
                  </a:lnTo>
                  <a:lnTo>
                    <a:pt x="3154650" y="25511"/>
                  </a:lnTo>
                  <a:lnTo>
                    <a:pt x="3199928" y="27447"/>
                  </a:lnTo>
                  <a:lnTo>
                    <a:pt x="3244885" y="28503"/>
                  </a:lnTo>
                  <a:lnTo>
                    <a:pt x="3290743" y="28468"/>
                  </a:lnTo>
                  <a:lnTo>
                    <a:pt x="3338722" y="27131"/>
                  </a:lnTo>
                  <a:lnTo>
                    <a:pt x="3390046" y="24280"/>
                  </a:lnTo>
                  <a:lnTo>
                    <a:pt x="3445936" y="19704"/>
                  </a:lnTo>
                  <a:lnTo>
                    <a:pt x="3507613" y="13192"/>
                  </a:lnTo>
                  <a:lnTo>
                    <a:pt x="3542547" y="9726"/>
                  </a:lnTo>
                  <a:lnTo>
                    <a:pt x="3579257" y="7179"/>
                  </a:lnTo>
                  <a:lnTo>
                    <a:pt x="3617712" y="5461"/>
                  </a:lnTo>
                  <a:lnTo>
                    <a:pt x="3657879" y="4480"/>
                  </a:lnTo>
                  <a:lnTo>
                    <a:pt x="3699728" y="4147"/>
                  </a:lnTo>
                  <a:lnTo>
                    <a:pt x="3743227" y="4372"/>
                  </a:lnTo>
                  <a:lnTo>
                    <a:pt x="3788344" y="5064"/>
                  </a:lnTo>
                  <a:lnTo>
                    <a:pt x="3835047" y="6132"/>
                  </a:lnTo>
                  <a:lnTo>
                    <a:pt x="3883306" y="7487"/>
                  </a:lnTo>
                  <a:lnTo>
                    <a:pt x="3933089" y="9037"/>
                  </a:lnTo>
                  <a:lnTo>
                    <a:pt x="3984364" y="10694"/>
                  </a:lnTo>
                  <a:lnTo>
                    <a:pt x="4037100" y="12365"/>
                  </a:lnTo>
                  <a:lnTo>
                    <a:pt x="4091264" y="13962"/>
                  </a:lnTo>
                  <a:lnTo>
                    <a:pt x="4146827" y="15393"/>
                  </a:lnTo>
                  <a:lnTo>
                    <a:pt x="4203756" y="16568"/>
                  </a:lnTo>
                  <a:lnTo>
                    <a:pt x="4262019" y="17398"/>
                  </a:lnTo>
                  <a:lnTo>
                    <a:pt x="4321586" y="17791"/>
                  </a:lnTo>
                  <a:lnTo>
                    <a:pt x="4382424" y="17657"/>
                  </a:lnTo>
                  <a:lnTo>
                    <a:pt x="4444502" y="16906"/>
                  </a:lnTo>
                  <a:lnTo>
                    <a:pt x="4507789" y="15448"/>
                  </a:lnTo>
                  <a:lnTo>
                    <a:pt x="4572254" y="13192"/>
                  </a:lnTo>
                  <a:lnTo>
                    <a:pt x="4573143" y="22209"/>
                  </a:lnTo>
                  <a:lnTo>
                    <a:pt x="4571745" y="22590"/>
                  </a:lnTo>
                  <a:lnTo>
                    <a:pt x="4572254" y="31480"/>
                  </a:lnTo>
                  <a:lnTo>
                    <a:pt x="4528810" y="28411"/>
                  </a:lnTo>
                  <a:lnTo>
                    <a:pt x="4483248" y="25421"/>
                  </a:lnTo>
                  <a:lnTo>
                    <a:pt x="4435848" y="22609"/>
                  </a:lnTo>
                  <a:lnTo>
                    <a:pt x="4386891" y="20072"/>
                  </a:lnTo>
                  <a:lnTo>
                    <a:pt x="4336657" y="17909"/>
                  </a:lnTo>
                  <a:lnTo>
                    <a:pt x="4285427" y="16217"/>
                  </a:lnTo>
                  <a:lnTo>
                    <a:pt x="4233481" y="15097"/>
                  </a:lnTo>
                  <a:lnTo>
                    <a:pt x="4181099" y="14645"/>
                  </a:lnTo>
                  <a:lnTo>
                    <a:pt x="4128563" y="14959"/>
                  </a:lnTo>
                  <a:lnTo>
                    <a:pt x="4076152" y="16140"/>
                  </a:lnTo>
                  <a:lnTo>
                    <a:pt x="4024147" y="18283"/>
                  </a:lnTo>
                  <a:lnTo>
                    <a:pt x="3972828" y="21489"/>
                  </a:lnTo>
                  <a:lnTo>
                    <a:pt x="3922477" y="25855"/>
                  </a:lnTo>
                  <a:lnTo>
                    <a:pt x="3873372" y="31480"/>
                  </a:lnTo>
                  <a:lnTo>
                    <a:pt x="3814057" y="37803"/>
                  </a:lnTo>
                  <a:lnTo>
                    <a:pt x="3758697" y="41151"/>
                  </a:lnTo>
                  <a:lnTo>
                    <a:pt x="3706523" y="42094"/>
                  </a:lnTo>
                  <a:lnTo>
                    <a:pt x="3656767" y="41202"/>
                  </a:lnTo>
                  <a:lnTo>
                    <a:pt x="3608661" y="39045"/>
                  </a:lnTo>
                  <a:lnTo>
                    <a:pt x="3561437" y="36194"/>
                  </a:lnTo>
                  <a:lnTo>
                    <a:pt x="3514327" y="33219"/>
                  </a:lnTo>
                  <a:lnTo>
                    <a:pt x="3466561" y="30690"/>
                  </a:lnTo>
                  <a:lnTo>
                    <a:pt x="3417372" y="29176"/>
                  </a:lnTo>
                  <a:lnTo>
                    <a:pt x="3365992" y="29250"/>
                  </a:lnTo>
                  <a:lnTo>
                    <a:pt x="3311651" y="31480"/>
                  </a:lnTo>
                  <a:lnTo>
                    <a:pt x="3258433" y="34391"/>
                  </a:lnTo>
                  <a:lnTo>
                    <a:pt x="3209970" y="36179"/>
                  </a:lnTo>
                  <a:lnTo>
                    <a:pt x="3164821" y="37024"/>
                  </a:lnTo>
                  <a:lnTo>
                    <a:pt x="3121544" y="37106"/>
                  </a:lnTo>
                  <a:lnTo>
                    <a:pt x="3078697" y="36606"/>
                  </a:lnTo>
                  <a:lnTo>
                    <a:pt x="3034839" y="35705"/>
                  </a:lnTo>
                  <a:lnTo>
                    <a:pt x="2988529" y="34581"/>
                  </a:lnTo>
                  <a:lnTo>
                    <a:pt x="2938325" y="33417"/>
                  </a:lnTo>
                  <a:lnTo>
                    <a:pt x="2882784" y="32392"/>
                  </a:lnTo>
                  <a:lnTo>
                    <a:pt x="2820467" y="31686"/>
                  </a:lnTo>
                  <a:lnTo>
                    <a:pt x="2749931" y="31480"/>
                  </a:lnTo>
                  <a:lnTo>
                    <a:pt x="2692294" y="31113"/>
                  </a:lnTo>
                  <a:lnTo>
                    <a:pt x="2637165" y="29940"/>
                  </a:lnTo>
                  <a:lnTo>
                    <a:pt x="2584214" y="28176"/>
                  </a:lnTo>
                  <a:lnTo>
                    <a:pt x="2533111" y="26037"/>
                  </a:lnTo>
                  <a:lnTo>
                    <a:pt x="2483525" y="23738"/>
                  </a:lnTo>
                  <a:lnTo>
                    <a:pt x="2435126" y="21496"/>
                  </a:lnTo>
                  <a:lnTo>
                    <a:pt x="2387584" y="19526"/>
                  </a:lnTo>
                  <a:lnTo>
                    <a:pt x="2340568" y="18044"/>
                  </a:lnTo>
                  <a:lnTo>
                    <a:pt x="2293750" y="17265"/>
                  </a:lnTo>
                  <a:lnTo>
                    <a:pt x="2246798" y="17406"/>
                  </a:lnTo>
                  <a:lnTo>
                    <a:pt x="2199382" y="18682"/>
                  </a:lnTo>
                  <a:lnTo>
                    <a:pt x="2151172" y="21309"/>
                  </a:lnTo>
                  <a:lnTo>
                    <a:pt x="2101838" y="25503"/>
                  </a:lnTo>
                  <a:lnTo>
                    <a:pt x="2051050" y="31480"/>
                  </a:lnTo>
                  <a:lnTo>
                    <a:pt x="2002524" y="37500"/>
                  </a:lnTo>
                  <a:lnTo>
                    <a:pt x="1953342" y="42568"/>
                  </a:lnTo>
                  <a:lnTo>
                    <a:pt x="1903618" y="46707"/>
                  </a:lnTo>
                  <a:lnTo>
                    <a:pt x="1853467" y="49937"/>
                  </a:lnTo>
                  <a:lnTo>
                    <a:pt x="1803004" y="52279"/>
                  </a:lnTo>
                  <a:lnTo>
                    <a:pt x="1752346" y="53754"/>
                  </a:lnTo>
                  <a:lnTo>
                    <a:pt x="1701605" y="54383"/>
                  </a:lnTo>
                  <a:lnTo>
                    <a:pt x="1650899" y="54187"/>
                  </a:lnTo>
                  <a:lnTo>
                    <a:pt x="1600342" y="53187"/>
                  </a:lnTo>
                  <a:lnTo>
                    <a:pt x="1550049" y="51405"/>
                  </a:lnTo>
                  <a:lnTo>
                    <a:pt x="1500135" y="48860"/>
                  </a:lnTo>
                  <a:lnTo>
                    <a:pt x="1450715" y="45574"/>
                  </a:lnTo>
                  <a:lnTo>
                    <a:pt x="1401906" y="41568"/>
                  </a:lnTo>
                  <a:lnTo>
                    <a:pt x="1353821" y="36863"/>
                  </a:lnTo>
                  <a:lnTo>
                    <a:pt x="1306576" y="31480"/>
                  </a:lnTo>
                  <a:lnTo>
                    <a:pt x="1240168" y="24604"/>
                  </a:lnTo>
                  <a:lnTo>
                    <a:pt x="1180515" y="20690"/>
                  </a:lnTo>
                  <a:lnTo>
                    <a:pt x="1126319" y="19198"/>
                  </a:lnTo>
                  <a:lnTo>
                    <a:pt x="1076279" y="19592"/>
                  </a:lnTo>
                  <a:lnTo>
                    <a:pt x="1029096" y="21335"/>
                  </a:lnTo>
                  <a:lnTo>
                    <a:pt x="983472" y="23890"/>
                  </a:lnTo>
                  <a:lnTo>
                    <a:pt x="938107" y="26719"/>
                  </a:lnTo>
                  <a:lnTo>
                    <a:pt x="891702" y="29285"/>
                  </a:lnTo>
                  <a:lnTo>
                    <a:pt x="842958" y="31051"/>
                  </a:lnTo>
                  <a:lnTo>
                    <a:pt x="790575" y="31480"/>
                  </a:lnTo>
                  <a:lnTo>
                    <a:pt x="753894" y="31160"/>
                  </a:lnTo>
                  <a:lnTo>
                    <a:pt x="712568" y="30703"/>
                  </a:lnTo>
                  <a:lnTo>
                    <a:pt x="667229" y="30148"/>
                  </a:lnTo>
                  <a:lnTo>
                    <a:pt x="618509" y="29533"/>
                  </a:lnTo>
                  <a:lnTo>
                    <a:pt x="567041" y="28896"/>
                  </a:lnTo>
                  <a:lnTo>
                    <a:pt x="513455" y="28276"/>
                  </a:lnTo>
                  <a:lnTo>
                    <a:pt x="458385" y="27712"/>
                  </a:lnTo>
                  <a:lnTo>
                    <a:pt x="402463" y="27241"/>
                  </a:lnTo>
                  <a:lnTo>
                    <a:pt x="346320" y="26903"/>
                  </a:lnTo>
                  <a:lnTo>
                    <a:pt x="290589" y="26736"/>
                  </a:lnTo>
                  <a:lnTo>
                    <a:pt x="235902" y="26778"/>
                  </a:lnTo>
                  <a:lnTo>
                    <a:pt x="182891" y="27068"/>
                  </a:lnTo>
                  <a:lnTo>
                    <a:pt x="132189" y="27645"/>
                  </a:lnTo>
                  <a:lnTo>
                    <a:pt x="84427" y="28547"/>
                  </a:lnTo>
                  <a:lnTo>
                    <a:pt x="40238" y="29812"/>
                  </a:lnTo>
                  <a:lnTo>
                    <a:pt x="253" y="31480"/>
                  </a:lnTo>
                  <a:lnTo>
                    <a:pt x="0" y="27416"/>
                  </a:lnTo>
                  <a:lnTo>
                    <a:pt x="762" y="19034"/>
                  </a:lnTo>
                  <a:lnTo>
                    <a:pt x="253" y="13192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29" y="3199561"/>
            <a:ext cx="11438882" cy="228431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1126"/>
            <a:ext cx="2540635" cy="25920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211454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Outline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0751" rIns="0" bIns="0" rtlCol="0">
            <a:spAutoFit/>
          </a:bodyPr>
          <a:lstStyle/>
          <a:p>
            <a:pPr marL="7292975" marR="5080">
              <a:lnSpc>
                <a:spcPts val="3460"/>
              </a:lnSpc>
              <a:spcBef>
                <a:spcPts val="535"/>
              </a:spcBef>
            </a:pPr>
            <a:r>
              <a:rPr sz="3200" dirty="0"/>
              <a:t>Success</a:t>
            </a:r>
            <a:r>
              <a:rPr sz="3200" spc="-90" dirty="0"/>
              <a:t> </a:t>
            </a:r>
            <a:r>
              <a:rPr sz="3200" dirty="0"/>
              <a:t>Rate</a:t>
            </a:r>
            <a:r>
              <a:rPr sz="3200" spc="-70" dirty="0"/>
              <a:t> </a:t>
            </a:r>
            <a:r>
              <a:rPr sz="3200" spc="-25" dirty="0"/>
              <a:t>vs. </a:t>
            </a:r>
            <a:r>
              <a:rPr sz="3200" dirty="0"/>
              <a:t>Orbit</a:t>
            </a:r>
            <a:r>
              <a:rPr sz="3200" spc="-25" dirty="0"/>
              <a:t> </a:t>
            </a:r>
            <a:r>
              <a:rPr sz="3200" spc="-20" dirty="0"/>
              <a:t>Type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94" y="919232"/>
            <a:ext cx="6406896" cy="48237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694" y="5858833"/>
            <a:ext cx="6406896" cy="1233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90078" y="2519933"/>
            <a:ext cx="3084195" cy="23323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216535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Show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rate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orbit </a:t>
            </a:r>
            <a:r>
              <a:rPr sz="2000" spc="-20" dirty="0"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Show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screenshot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the </a:t>
            </a:r>
            <a:r>
              <a:rPr sz="2000" spc="-10" dirty="0">
                <a:latin typeface="Calibri"/>
                <a:cs typeface="Calibri"/>
              </a:rPr>
              <a:t>scatter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plot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 </a:t>
            </a:r>
            <a:r>
              <a:rPr sz="2000" spc="-10" dirty="0">
                <a:latin typeface="Calibri"/>
                <a:cs typeface="Calibri"/>
              </a:rPr>
              <a:t>explanations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649" y="1346962"/>
            <a:ext cx="288798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/>
              <a:t>Flight</a:t>
            </a:r>
            <a:r>
              <a:rPr sz="3200" spc="-50" dirty="0"/>
              <a:t> </a:t>
            </a:r>
            <a:r>
              <a:rPr sz="3200" dirty="0"/>
              <a:t>Number</a:t>
            </a:r>
            <a:r>
              <a:rPr sz="3200" spc="-50" dirty="0"/>
              <a:t> </a:t>
            </a:r>
            <a:r>
              <a:rPr sz="3200" spc="-25" dirty="0"/>
              <a:t>vs. </a:t>
            </a:r>
            <a:r>
              <a:rPr sz="3200" dirty="0"/>
              <a:t>Orbit</a:t>
            </a:r>
            <a:r>
              <a:rPr sz="3200" spc="-25" dirty="0"/>
              <a:t> </a:t>
            </a:r>
            <a:r>
              <a:rPr sz="3200" spc="-20" dirty="0"/>
              <a:t>Type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55649" y="2519933"/>
            <a:ext cx="3145790" cy="20580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Show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scatter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Flight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vs.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Orbit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66675" indent="-228600">
              <a:lnSpc>
                <a:spcPts val="216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Show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screenshot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the </a:t>
            </a:r>
            <a:r>
              <a:rPr sz="2000" spc="-10" dirty="0">
                <a:latin typeface="Calibri"/>
                <a:cs typeface="Calibri"/>
              </a:rPr>
              <a:t>scatter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plot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 </a:t>
            </a:r>
            <a:r>
              <a:rPr sz="2000" spc="-10" dirty="0">
                <a:latin typeface="Calibri"/>
                <a:cs typeface="Calibri"/>
              </a:rPr>
              <a:t>explanations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89271" y="888018"/>
            <a:ext cx="6226810" cy="5094605"/>
            <a:chOff x="5089271" y="888018"/>
            <a:chExt cx="6226810" cy="5094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4031" y="888018"/>
              <a:ext cx="6127858" cy="49480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9271" y="5858833"/>
              <a:ext cx="6226429" cy="12336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649" y="1346962"/>
            <a:ext cx="181991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0" dirty="0"/>
              <a:t>Payload</a:t>
            </a:r>
            <a:r>
              <a:rPr sz="3200" spc="-145" dirty="0"/>
              <a:t> </a:t>
            </a:r>
            <a:r>
              <a:rPr sz="3200" spc="-25" dirty="0"/>
              <a:t>vs. </a:t>
            </a:r>
            <a:r>
              <a:rPr sz="3200" dirty="0"/>
              <a:t>Orbit</a:t>
            </a:r>
            <a:r>
              <a:rPr sz="3200" spc="-25" dirty="0"/>
              <a:t> </a:t>
            </a:r>
            <a:r>
              <a:rPr sz="3200" spc="-20" dirty="0"/>
              <a:t>Type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55649" y="2519933"/>
            <a:ext cx="3084195" cy="20580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45974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Show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scatter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payload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vs.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orbit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Show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screenshot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the </a:t>
            </a:r>
            <a:r>
              <a:rPr sz="2000" spc="-10" dirty="0">
                <a:latin typeface="Calibri"/>
                <a:cs typeface="Calibri"/>
              </a:rPr>
              <a:t>scatter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plot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 </a:t>
            </a:r>
            <a:r>
              <a:rPr sz="2000" spc="-10" dirty="0">
                <a:latin typeface="Calibri"/>
                <a:cs typeface="Calibri"/>
              </a:rPr>
              <a:t>explanations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9271" y="877468"/>
            <a:ext cx="6222619" cy="49281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9271" y="5858833"/>
            <a:ext cx="6226429" cy="12336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2976"/>
              <a:ext cx="7102056" cy="52381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4957" y="0"/>
              <a:ext cx="7066915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727" rIns="0" bIns="0" rtlCol="0">
            <a:spAutoFit/>
          </a:bodyPr>
          <a:lstStyle/>
          <a:p>
            <a:pPr marL="6913880" marR="5080">
              <a:lnSpc>
                <a:spcPts val="4320"/>
              </a:lnSpc>
              <a:spcBef>
                <a:spcPts val="640"/>
              </a:spcBef>
            </a:pPr>
            <a:r>
              <a:rPr sz="4000" dirty="0"/>
              <a:t>Launch</a:t>
            </a:r>
            <a:r>
              <a:rPr sz="4000" spc="-15" dirty="0"/>
              <a:t> </a:t>
            </a:r>
            <a:r>
              <a:rPr sz="4000" spc="-10" dirty="0"/>
              <a:t>Success </a:t>
            </a:r>
            <a:r>
              <a:rPr sz="4000" spc="-25" dirty="0"/>
              <a:t>Yearly</a:t>
            </a:r>
            <a:r>
              <a:rPr sz="4000" spc="-195" dirty="0"/>
              <a:t> </a:t>
            </a:r>
            <a:r>
              <a:rPr sz="4000" spc="-10" dirty="0"/>
              <a:t>Trend</a:t>
            </a:r>
            <a:endParaRPr sz="40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7611236" y="2420493"/>
            <a:ext cx="3311525" cy="178371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34163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Show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yearly average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rate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Show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screenshot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the </a:t>
            </a:r>
            <a:r>
              <a:rPr sz="2000" spc="-10" dirty="0">
                <a:latin typeface="Calibri"/>
                <a:cs typeface="Calibri"/>
              </a:rPr>
              <a:t>scatter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plot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explanations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5787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60" dirty="0"/>
              <a:t> </a:t>
            </a:r>
            <a:r>
              <a:rPr dirty="0"/>
              <a:t>Launch</a:t>
            </a:r>
            <a:r>
              <a:rPr spc="-55" dirty="0"/>
              <a:t> </a:t>
            </a:r>
            <a:r>
              <a:rPr dirty="0"/>
              <a:t>Site</a:t>
            </a:r>
            <a:r>
              <a:rPr spc="-65" dirty="0"/>
              <a:t> </a:t>
            </a:r>
            <a:r>
              <a:rPr spc="-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4847" y="1915482"/>
            <a:ext cx="7779258" cy="42050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5787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95"/>
              </a:spcBef>
            </a:pPr>
            <a:r>
              <a:rPr dirty="0"/>
              <a:t>Launch</a:t>
            </a:r>
            <a:r>
              <a:rPr spc="-95" dirty="0"/>
              <a:t> </a:t>
            </a:r>
            <a:r>
              <a:rPr dirty="0"/>
              <a:t>Site</a:t>
            </a:r>
            <a:r>
              <a:rPr spc="-100" dirty="0"/>
              <a:t> </a:t>
            </a:r>
            <a:r>
              <a:rPr dirty="0"/>
              <a:t>Names</a:t>
            </a:r>
            <a:r>
              <a:rPr spc="-80" dirty="0"/>
              <a:t> </a:t>
            </a:r>
            <a:r>
              <a:rPr dirty="0"/>
              <a:t>Begin</a:t>
            </a:r>
            <a:r>
              <a:rPr spc="-75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0" dirty="0"/>
              <a:t>'CCA'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4036" y="2005902"/>
            <a:ext cx="9780905" cy="38229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26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3" y="1825625"/>
            <a:ext cx="9745599" cy="24253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Total</a:t>
            </a:r>
            <a:r>
              <a:rPr sz="3700" spc="-1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3700" spc="-1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95" dirty="0">
                <a:solidFill>
                  <a:srgbClr val="0A48CA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084070"/>
          </a:xfrm>
          <a:custGeom>
            <a:avLst/>
            <a:gdLst/>
            <a:ahLst/>
            <a:cxnLst/>
            <a:rect l="l" t="t" r="r" b="b"/>
            <a:pathLst>
              <a:path w="12192000" h="2084070">
                <a:moveTo>
                  <a:pt x="12191999" y="0"/>
                </a:moveTo>
                <a:lnTo>
                  <a:pt x="0" y="0"/>
                </a:lnTo>
                <a:lnTo>
                  <a:pt x="0" y="1619630"/>
                </a:lnTo>
                <a:lnTo>
                  <a:pt x="29132" y="1626235"/>
                </a:lnTo>
                <a:lnTo>
                  <a:pt x="57222" y="1626729"/>
                </a:lnTo>
                <a:lnTo>
                  <a:pt x="84390" y="1625330"/>
                </a:lnTo>
                <a:lnTo>
                  <a:pt x="114336" y="1624859"/>
                </a:lnTo>
                <a:lnTo>
                  <a:pt x="150760" y="1628139"/>
                </a:lnTo>
                <a:lnTo>
                  <a:pt x="176185" y="1629519"/>
                </a:lnTo>
                <a:lnTo>
                  <a:pt x="205977" y="1634029"/>
                </a:lnTo>
                <a:lnTo>
                  <a:pt x="234163" y="1638802"/>
                </a:lnTo>
                <a:lnTo>
                  <a:pt x="254773" y="1640966"/>
                </a:lnTo>
                <a:lnTo>
                  <a:pt x="253440" y="1643126"/>
                </a:lnTo>
                <a:lnTo>
                  <a:pt x="264209" y="1645158"/>
                </a:lnTo>
                <a:lnTo>
                  <a:pt x="269404" y="1643761"/>
                </a:lnTo>
                <a:lnTo>
                  <a:pt x="312962" y="1646160"/>
                </a:lnTo>
                <a:lnTo>
                  <a:pt x="325247" y="1650761"/>
                </a:lnTo>
                <a:lnTo>
                  <a:pt x="331667" y="1653958"/>
                </a:lnTo>
                <a:lnTo>
                  <a:pt x="357631" y="1652142"/>
                </a:lnTo>
                <a:lnTo>
                  <a:pt x="376531" y="1656220"/>
                </a:lnTo>
                <a:lnTo>
                  <a:pt x="386352" y="1663906"/>
                </a:lnTo>
                <a:lnTo>
                  <a:pt x="397468" y="1669805"/>
                </a:lnTo>
                <a:lnTo>
                  <a:pt x="420254" y="1668526"/>
                </a:lnTo>
                <a:lnTo>
                  <a:pt x="448813" y="1672220"/>
                </a:lnTo>
                <a:lnTo>
                  <a:pt x="473513" y="1676749"/>
                </a:lnTo>
                <a:lnTo>
                  <a:pt x="498387" y="1679991"/>
                </a:lnTo>
                <a:lnTo>
                  <a:pt x="527468" y="1679828"/>
                </a:lnTo>
                <a:lnTo>
                  <a:pt x="555976" y="1682767"/>
                </a:lnTo>
                <a:lnTo>
                  <a:pt x="582640" y="1686004"/>
                </a:lnTo>
                <a:lnTo>
                  <a:pt x="608517" y="1688597"/>
                </a:lnTo>
                <a:lnTo>
                  <a:pt x="634668" y="1689608"/>
                </a:lnTo>
                <a:lnTo>
                  <a:pt x="643582" y="1692239"/>
                </a:lnTo>
                <a:lnTo>
                  <a:pt x="652923" y="1693799"/>
                </a:lnTo>
                <a:lnTo>
                  <a:pt x="662966" y="1693929"/>
                </a:lnTo>
                <a:lnTo>
                  <a:pt x="673988" y="1692275"/>
                </a:lnTo>
                <a:lnTo>
                  <a:pt x="741831" y="1700529"/>
                </a:lnTo>
                <a:lnTo>
                  <a:pt x="753169" y="1707947"/>
                </a:lnTo>
                <a:lnTo>
                  <a:pt x="761721" y="1708626"/>
                </a:lnTo>
                <a:lnTo>
                  <a:pt x="771522" y="1706495"/>
                </a:lnTo>
                <a:lnTo>
                  <a:pt x="786611" y="1705483"/>
                </a:lnTo>
                <a:lnTo>
                  <a:pt x="794464" y="1704044"/>
                </a:lnTo>
                <a:lnTo>
                  <a:pt x="792653" y="1701117"/>
                </a:lnTo>
                <a:lnTo>
                  <a:pt x="790447" y="1698499"/>
                </a:lnTo>
                <a:lnTo>
                  <a:pt x="797114" y="1697989"/>
                </a:lnTo>
                <a:lnTo>
                  <a:pt x="808335" y="1699791"/>
                </a:lnTo>
                <a:lnTo>
                  <a:pt x="827925" y="1697918"/>
                </a:lnTo>
                <a:lnTo>
                  <a:pt x="839189" y="1700149"/>
                </a:lnTo>
                <a:lnTo>
                  <a:pt x="840444" y="1703667"/>
                </a:lnTo>
                <a:lnTo>
                  <a:pt x="870675" y="1706989"/>
                </a:lnTo>
                <a:lnTo>
                  <a:pt x="876045" y="1710436"/>
                </a:lnTo>
                <a:lnTo>
                  <a:pt x="891446" y="1708342"/>
                </a:lnTo>
                <a:lnTo>
                  <a:pt x="901305" y="1710547"/>
                </a:lnTo>
                <a:lnTo>
                  <a:pt x="911049" y="1714061"/>
                </a:lnTo>
                <a:lnTo>
                  <a:pt x="926108" y="1715897"/>
                </a:lnTo>
                <a:lnTo>
                  <a:pt x="935874" y="1714861"/>
                </a:lnTo>
                <a:lnTo>
                  <a:pt x="943829" y="1714944"/>
                </a:lnTo>
                <a:lnTo>
                  <a:pt x="950391" y="1716361"/>
                </a:lnTo>
                <a:lnTo>
                  <a:pt x="955978" y="1719326"/>
                </a:lnTo>
                <a:lnTo>
                  <a:pt x="990081" y="1715291"/>
                </a:lnTo>
                <a:lnTo>
                  <a:pt x="1003511" y="1716770"/>
                </a:lnTo>
                <a:lnTo>
                  <a:pt x="1014375" y="1720129"/>
                </a:lnTo>
                <a:lnTo>
                  <a:pt x="1040776" y="1721739"/>
                </a:lnTo>
                <a:lnTo>
                  <a:pt x="1094078" y="1720088"/>
                </a:lnTo>
                <a:lnTo>
                  <a:pt x="1096923" y="1721485"/>
                </a:lnTo>
                <a:lnTo>
                  <a:pt x="1116719" y="1724275"/>
                </a:lnTo>
                <a:lnTo>
                  <a:pt x="1136283" y="1726183"/>
                </a:lnTo>
                <a:lnTo>
                  <a:pt x="1168729" y="1728597"/>
                </a:lnTo>
                <a:lnTo>
                  <a:pt x="1176865" y="1727309"/>
                </a:lnTo>
                <a:lnTo>
                  <a:pt x="1193082" y="1732972"/>
                </a:lnTo>
                <a:lnTo>
                  <a:pt x="1196847" y="1729613"/>
                </a:lnTo>
                <a:lnTo>
                  <a:pt x="1207670" y="1734905"/>
                </a:lnTo>
                <a:lnTo>
                  <a:pt x="1220743" y="1733851"/>
                </a:lnTo>
                <a:lnTo>
                  <a:pt x="1234571" y="1730202"/>
                </a:lnTo>
                <a:lnTo>
                  <a:pt x="1247659" y="1727708"/>
                </a:lnTo>
                <a:lnTo>
                  <a:pt x="1257207" y="1732664"/>
                </a:lnTo>
                <a:lnTo>
                  <a:pt x="1272080" y="1732216"/>
                </a:lnTo>
                <a:lnTo>
                  <a:pt x="1291313" y="1730529"/>
                </a:lnTo>
                <a:lnTo>
                  <a:pt x="1313941" y="1731772"/>
                </a:lnTo>
                <a:lnTo>
                  <a:pt x="1327355" y="1736078"/>
                </a:lnTo>
                <a:lnTo>
                  <a:pt x="1339531" y="1741932"/>
                </a:lnTo>
                <a:lnTo>
                  <a:pt x="1350659" y="1747881"/>
                </a:lnTo>
                <a:lnTo>
                  <a:pt x="1360931" y="1752473"/>
                </a:lnTo>
                <a:lnTo>
                  <a:pt x="1370537" y="1754177"/>
                </a:lnTo>
                <a:lnTo>
                  <a:pt x="1379393" y="1754203"/>
                </a:lnTo>
                <a:lnTo>
                  <a:pt x="1386987" y="1754919"/>
                </a:lnTo>
                <a:lnTo>
                  <a:pt x="1392808" y="1758696"/>
                </a:lnTo>
                <a:lnTo>
                  <a:pt x="1418525" y="1776265"/>
                </a:lnTo>
                <a:lnTo>
                  <a:pt x="1444909" y="1788287"/>
                </a:lnTo>
                <a:lnTo>
                  <a:pt x="1471246" y="1797165"/>
                </a:lnTo>
                <a:lnTo>
                  <a:pt x="1496821" y="1805304"/>
                </a:lnTo>
                <a:lnTo>
                  <a:pt x="1688083" y="1817370"/>
                </a:lnTo>
                <a:lnTo>
                  <a:pt x="1685162" y="1820164"/>
                </a:lnTo>
                <a:lnTo>
                  <a:pt x="1682368" y="1823465"/>
                </a:lnTo>
                <a:lnTo>
                  <a:pt x="1689861" y="1825371"/>
                </a:lnTo>
                <a:lnTo>
                  <a:pt x="1699227" y="1829067"/>
                </a:lnTo>
                <a:lnTo>
                  <a:pt x="1704688" y="1833895"/>
                </a:lnTo>
                <a:lnTo>
                  <a:pt x="1709720" y="1836175"/>
                </a:lnTo>
                <a:lnTo>
                  <a:pt x="1717801" y="1832228"/>
                </a:lnTo>
                <a:lnTo>
                  <a:pt x="1721484" y="1828927"/>
                </a:lnTo>
                <a:lnTo>
                  <a:pt x="1725167" y="1829435"/>
                </a:lnTo>
                <a:lnTo>
                  <a:pt x="1726945" y="1830197"/>
                </a:lnTo>
                <a:lnTo>
                  <a:pt x="1727453" y="1831466"/>
                </a:lnTo>
                <a:lnTo>
                  <a:pt x="1725675" y="1833752"/>
                </a:lnTo>
                <a:lnTo>
                  <a:pt x="1738712" y="1833967"/>
                </a:lnTo>
                <a:lnTo>
                  <a:pt x="1748535" y="1840325"/>
                </a:lnTo>
                <a:lnTo>
                  <a:pt x="1756928" y="1849112"/>
                </a:lnTo>
                <a:lnTo>
                  <a:pt x="1765680" y="1856613"/>
                </a:lnTo>
                <a:lnTo>
                  <a:pt x="1777381" y="1856549"/>
                </a:lnTo>
                <a:lnTo>
                  <a:pt x="1789190" y="1863153"/>
                </a:lnTo>
                <a:lnTo>
                  <a:pt x="1803595" y="1872614"/>
                </a:lnTo>
                <a:lnTo>
                  <a:pt x="1823084" y="1881124"/>
                </a:lnTo>
                <a:lnTo>
                  <a:pt x="1834551" y="1878843"/>
                </a:lnTo>
                <a:lnTo>
                  <a:pt x="1844245" y="1880409"/>
                </a:lnTo>
                <a:lnTo>
                  <a:pt x="1856534" y="1881856"/>
                </a:lnTo>
                <a:lnTo>
                  <a:pt x="1875789" y="1879219"/>
                </a:lnTo>
                <a:lnTo>
                  <a:pt x="1876170" y="1880870"/>
                </a:lnTo>
                <a:lnTo>
                  <a:pt x="1876805" y="1882394"/>
                </a:lnTo>
                <a:lnTo>
                  <a:pt x="1877821" y="1883917"/>
                </a:lnTo>
                <a:lnTo>
                  <a:pt x="1883341" y="1889351"/>
                </a:lnTo>
                <a:lnTo>
                  <a:pt x="1891029" y="1892712"/>
                </a:lnTo>
                <a:lnTo>
                  <a:pt x="1899859" y="1893740"/>
                </a:lnTo>
                <a:lnTo>
                  <a:pt x="1908809" y="1892173"/>
                </a:lnTo>
                <a:lnTo>
                  <a:pt x="1943771" y="1888579"/>
                </a:lnTo>
                <a:lnTo>
                  <a:pt x="2003410" y="1893583"/>
                </a:lnTo>
                <a:lnTo>
                  <a:pt x="2048816" y="1904293"/>
                </a:lnTo>
                <a:lnTo>
                  <a:pt x="2054176" y="1911191"/>
                </a:lnTo>
                <a:lnTo>
                  <a:pt x="2062893" y="1915564"/>
                </a:lnTo>
                <a:lnTo>
                  <a:pt x="2091054" y="1914652"/>
                </a:lnTo>
                <a:lnTo>
                  <a:pt x="2155316" y="1920239"/>
                </a:lnTo>
                <a:lnTo>
                  <a:pt x="2173350" y="1929257"/>
                </a:lnTo>
                <a:lnTo>
                  <a:pt x="2252471" y="1942973"/>
                </a:lnTo>
                <a:lnTo>
                  <a:pt x="2254630" y="1943480"/>
                </a:lnTo>
                <a:lnTo>
                  <a:pt x="2264028" y="1941195"/>
                </a:lnTo>
                <a:lnTo>
                  <a:pt x="2290221" y="1937464"/>
                </a:lnTo>
                <a:lnTo>
                  <a:pt x="2318765" y="1934464"/>
                </a:lnTo>
                <a:lnTo>
                  <a:pt x="2354942" y="1933199"/>
                </a:lnTo>
                <a:lnTo>
                  <a:pt x="2391202" y="1933781"/>
                </a:lnTo>
                <a:lnTo>
                  <a:pt x="2426296" y="1935624"/>
                </a:lnTo>
                <a:lnTo>
                  <a:pt x="2458973" y="1938147"/>
                </a:lnTo>
                <a:lnTo>
                  <a:pt x="2465741" y="1943699"/>
                </a:lnTo>
                <a:lnTo>
                  <a:pt x="2473308" y="1944941"/>
                </a:lnTo>
                <a:lnTo>
                  <a:pt x="2481422" y="1944183"/>
                </a:lnTo>
                <a:lnTo>
                  <a:pt x="2489834" y="1943735"/>
                </a:lnTo>
                <a:lnTo>
                  <a:pt x="2505290" y="1946046"/>
                </a:lnTo>
                <a:lnTo>
                  <a:pt x="2527949" y="1942036"/>
                </a:lnTo>
                <a:lnTo>
                  <a:pt x="2551109" y="1937002"/>
                </a:lnTo>
                <a:lnTo>
                  <a:pt x="2568066" y="1936241"/>
                </a:lnTo>
                <a:lnTo>
                  <a:pt x="2606846" y="1932068"/>
                </a:lnTo>
                <a:lnTo>
                  <a:pt x="2641710" y="1930860"/>
                </a:lnTo>
                <a:lnTo>
                  <a:pt x="2672168" y="1927008"/>
                </a:lnTo>
                <a:lnTo>
                  <a:pt x="2697733" y="1914905"/>
                </a:lnTo>
                <a:lnTo>
                  <a:pt x="2704950" y="1913151"/>
                </a:lnTo>
                <a:lnTo>
                  <a:pt x="2711941" y="1912207"/>
                </a:lnTo>
                <a:lnTo>
                  <a:pt x="2718717" y="1911977"/>
                </a:lnTo>
                <a:lnTo>
                  <a:pt x="2725292" y="1912365"/>
                </a:lnTo>
                <a:lnTo>
                  <a:pt x="2739006" y="1914655"/>
                </a:lnTo>
                <a:lnTo>
                  <a:pt x="2754708" y="1916207"/>
                </a:lnTo>
                <a:lnTo>
                  <a:pt x="2771101" y="1917045"/>
                </a:lnTo>
                <a:lnTo>
                  <a:pt x="2786887" y="1917191"/>
                </a:lnTo>
                <a:lnTo>
                  <a:pt x="2809399" y="1915933"/>
                </a:lnTo>
                <a:lnTo>
                  <a:pt x="2831924" y="1922176"/>
                </a:lnTo>
                <a:lnTo>
                  <a:pt x="2846662" y="1924371"/>
                </a:lnTo>
                <a:lnTo>
                  <a:pt x="2845815" y="1910969"/>
                </a:lnTo>
                <a:lnTo>
                  <a:pt x="2883214" y="1905038"/>
                </a:lnTo>
                <a:lnTo>
                  <a:pt x="2934108" y="1898113"/>
                </a:lnTo>
                <a:lnTo>
                  <a:pt x="2991690" y="1890871"/>
                </a:lnTo>
                <a:lnTo>
                  <a:pt x="3049156" y="1883988"/>
                </a:lnTo>
                <a:lnTo>
                  <a:pt x="3136518" y="1874012"/>
                </a:lnTo>
                <a:lnTo>
                  <a:pt x="3164852" y="1869882"/>
                </a:lnTo>
                <a:lnTo>
                  <a:pt x="3189746" y="1865360"/>
                </a:lnTo>
                <a:lnTo>
                  <a:pt x="3211616" y="1860528"/>
                </a:lnTo>
                <a:lnTo>
                  <a:pt x="3230879" y="1855470"/>
                </a:lnTo>
                <a:lnTo>
                  <a:pt x="3237864" y="1853057"/>
                </a:lnTo>
                <a:lnTo>
                  <a:pt x="3246627" y="1852929"/>
                </a:lnTo>
                <a:lnTo>
                  <a:pt x="3250564" y="1853057"/>
                </a:lnTo>
                <a:lnTo>
                  <a:pt x="3250818" y="1853819"/>
                </a:lnTo>
                <a:lnTo>
                  <a:pt x="3244214" y="1857628"/>
                </a:lnTo>
                <a:lnTo>
                  <a:pt x="3249421" y="1858137"/>
                </a:lnTo>
                <a:lnTo>
                  <a:pt x="3251834" y="1859152"/>
                </a:lnTo>
                <a:lnTo>
                  <a:pt x="3252977" y="1860550"/>
                </a:lnTo>
                <a:lnTo>
                  <a:pt x="3253104" y="1861185"/>
                </a:lnTo>
                <a:lnTo>
                  <a:pt x="3289934" y="1862963"/>
                </a:lnTo>
                <a:lnTo>
                  <a:pt x="3293871" y="1864105"/>
                </a:lnTo>
                <a:lnTo>
                  <a:pt x="3319017" y="1864105"/>
                </a:lnTo>
                <a:lnTo>
                  <a:pt x="3331336" y="1864740"/>
                </a:lnTo>
                <a:lnTo>
                  <a:pt x="3336162" y="1863598"/>
                </a:lnTo>
                <a:lnTo>
                  <a:pt x="3340734" y="1863089"/>
                </a:lnTo>
                <a:lnTo>
                  <a:pt x="3346195" y="1863344"/>
                </a:lnTo>
                <a:lnTo>
                  <a:pt x="3353815" y="1865122"/>
                </a:lnTo>
                <a:lnTo>
                  <a:pt x="3355339" y="1865884"/>
                </a:lnTo>
                <a:lnTo>
                  <a:pt x="3371722" y="1865249"/>
                </a:lnTo>
                <a:lnTo>
                  <a:pt x="3377310" y="1864740"/>
                </a:lnTo>
                <a:lnTo>
                  <a:pt x="3382644" y="1863978"/>
                </a:lnTo>
                <a:lnTo>
                  <a:pt x="3387724" y="1862582"/>
                </a:lnTo>
                <a:lnTo>
                  <a:pt x="3419077" y="1871136"/>
                </a:lnTo>
                <a:lnTo>
                  <a:pt x="3454430" y="1875583"/>
                </a:lnTo>
                <a:lnTo>
                  <a:pt x="3492022" y="1878673"/>
                </a:lnTo>
                <a:lnTo>
                  <a:pt x="3530091" y="1883155"/>
                </a:lnTo>
                <a:lnTo>
                  <a:pt x="3551821" y="1892040"/>
                </a:lnTo>
                <a:lnTo>
                  <a:pt x="3594114" y="1893554"/>
                </a:lnTo>
                <a:lnTo>
                  <a:pt x="3640051" y="1889424"/>
                </a:lnTo>
                <a:lnTo>
                  <a:pt x="3672712" y="1881377"/>
                </a:lnTo>
                <a:lnTo>
                  <a:pt x="3680044" y="1887421"/>
                </a:lnTo>
                <a:lnTo>
                  <a:pt x="3709487" y="1887996"/>
                </a:lnTo>
                <a:lnTo>
                  <a:pt x="3742947" y="1886718"/>
                </a:lnTo>
                <a:lnTo>
                  <a:pt x="3762331" y="1887201"/>
                </a:lnTo>
                <a:lnTo>
                  <a:pt x="3749547" y="1893062"/>
                </a:lnTo>
                <a:lnTo>
                  <a:pt x="3762258" y="1894935"/>
                </a:lnTo>
                <a:lnTo>
                  <a:pt x="3770375" y="1898618"/>
                </a:lnTo>
                <a:lnTo>
                  <a:pt x="3772014" y="1902920"/>
                </a:lnTo>
                <a:lnTo>
                  <a:pt x="3765295" y="1906651"/>
                </a:lnTo>
                <a:lnTo>
                  <a:pt x="3814952" y="1907434"/>
                </a:lnTo>
                <a:lnTo>
                  <a:pt x="3865275" y="1913683"/>
                </a:lnTo>
                <a:lnTo>
                  <a:pt x="3915742" y="1921242"/>
                </a:lnTo>
                <a:lnTo>
                  <a:pt x="3965828" y="1925954"/>
                </a:lnTo>
                <a:lnTo>
                  <a:pt x="3977416" y="1933515"/>
                </a:lnTo>
                <a:lnTo>
                  <a:pt x="3984909" y="1934432"/>
                </a:lnTo>
                <a:lnTo>
                  <a:pt x="3994545" y="1933491"/>
                </a:lnTo>
                <a:lnTo>
                  <a:pt x="4012564" y="1935479"/>
                </a:lnTo>
                <a:lnTo>
                  <a:pt x="4019156" y="1931802"/>
                </a:lnTo>
                <a:lnTo>
                  <a:pt x="4032915" y="1935019"/>
                </a:lnTo>
                <a:lnTo>
                  <a:pt x="4049104" y="1938212"/>
                </a:lnTo>
                <a:lnTo>
                  <a:pt x="4062983" y="1934464"/>
                </a:lnTo>
                <a:lnTo>
                  <a:pt x="4068317" y="1936114"/>
                </a:lnTo>
                <a:lnTo>
                  <a:pt x="4073143" y="1938020"/>
                </a:lnTo>
                <a:lnTo>
                  <a:pt x="4080255" y="1941195"/>
                </a:lnTo>
                <a:lnTo>
                  <a:pt x="4092320" y="1943353"/>
                </a:lnTo>
                <a:lnTo>
                  <a:pt x="4158131" y="1955835"/>
                </a:lnTo>
                <a:lnTo>
                  <a:pt x="4185014" y="1961007"/>
                </a:lnTo>
                <a:lnTo>
                  <a:pt x="4213491" y="1965892"/>
                </a:lnTo>
                <a:lnTo>
                  <a:pt x="4244339" y="1966087"/>
                </a:lnTo>
                <a:lnTo>
                  <a:pt x="4260186" y="1966469"/>
                </a:lnTo>
                <a:lnTo>
                  <a:pt x="4280534" y="1968293"/>
                </a:lnTo>
                <a:lnTo>
                  <a:pt x="4299167" y="1971141"/>
                </a:lnTo>
                <a:lnTo>
                  <a:pt x="4309871" y="1974596"/>
                </a:lnTo>
                <a:lnTo>
                  <a:pt x="4318634" y="1976374"/>
                </a:lnTo>
                <a:lnTo>
                  <a:pt x="4330064" y="1975992"/>
                </a:lnTo>
                <a:lnTo>
                  <a:pt x="4332096" y="1980691"/>
                </a:lnTo>
                <a:lnTo>
                  <a:pt x="4340073" y="1983384"/>
                </a:lnTo>
                <a:lnTo>
                  <a:pt x="4363599" y="1984674"/>
                </a:lnTo>
                <a:lnTo>
                  <a:pt x="4364862" y="1987296"/>
                </a:lnTo>
                <a:lnTo>
                  <a:pt x="4381913" y="1987367"/>
                </a:lnTo>
                <a:lnTo>
                  <a:pt x="4395738" y="1991201"/>
                </a:lnTo>
                <a:lnTo>
                  <a:pt x="4408063" y="1996511"/>
                </a:lnTo>
                <a:lnTo>
                  <a:pt x="4420615" y="2001012"/>
                </a:lnTo>
                <a:lnTo>
                  <a:pt x="4428290" y="2000341"/>
                </a:lnTo>
                <a:lnTo>
                  <a:pt x="4435918" y="2000980"/>
                </a:lnTo>
                <a:lnTo>
                  <a:pt x="4443832" y="2002619"/>
                </a:lnTo>
                <a:lnTo>
                  <a:pt x="4468748" y="2009521"/>
                </a:lnTo>
                <a:lnTo>
                  <a:pt x="4476241" y="2010028"/>
                </a:lnTo>
                <a:lnTo>
                  <a:pt x="4485131" y="2010917"/>
                </a:lnTo>
                <a:lnTo>
                  <a:pt x="4500371" y="2012950"/>
                </a:lnTo>
                <a:lnTo>
                  <a:pt x="4519929" y="2014727"/>
                </a:lnTo>
                <a:lnTo>
                  <a:pt x="4533391" y="2012950"/>
                </a:lnTo>
                <a:lnTo>
                  <a:pt x="4549012" y="2015744"/>
                </a:lnTo>
                <a:lnTo>
                  <a:pt x="4567935" y="2014474"/>
                </a:lnTo>
                <a:lnTo>
                  <a:pt x="4568570" y="2015489"/>
                </a:lnTo>
                <a:lnTo>
                  <a:pt x="4571237" y="2017267"/>
                </a:lnTo>
                <a:lnTo>
                  <a:pt x="4584572" y="2021077"/>
                </a:lnTo>
                <a:lnTo>
                  <a:pt x="4598161" y="2019427"/>
                </a:lnTo>
                <a:lnTo>
                  <a:pt x="4600042" y="2021599"/>
                </a:lnTo>
                <a:lnTo>
                  <a:pt x="4606447" y="2021665"/>
                </a:lnTo>
                <a:lnTo>
                  <a:pt x="4615377" y="2020802"/>
                </a:lnTo>
                <a:lnTo>
                  <a:pt x="4624831" y="2020189"/>
                </a:lnTo>
                <a:lnTo>
                  <a:pt x="4631689" y="2021332"/>
                </a:lnTo>
                <a:lnTo>
                  <a:pt x="4658105" y="2019935"/>
                </a:lnTo>
                <a:lnTo>
                  <a:pt x="4678980" y="2019966"/>
                </a:lnTo>
                <a:lnTo>
                  <a:pt x="4698999" y="2020570"/>
                </a:lnTo>
                <a:lnTo>
                  <a:pt x="4744719" y="2023364"/>
                </a:lnTo>
                <a:lnTo>
                  <a:pt x="4758816" y="2021713"/>
                </a:lnTo>
                <a:lnTo>
                  <a:pt x="4782055" y="2022457"/>
                </a:lnTo>
                <a:lnTo>
                  <a:pt x="4805091" y="2024046"/>
                </a:lnTo>
                <a:lnTo>
                  <a:pt x="4826485" y="2024659"/>
                </a:lnTo>
                <a:lnTo>
                  <a:pt x="4844795" y="2022475"/>
                </a:lnTo>
                <a:lnTo>
                  <a:pt x="4853685" y="2021839"/>
                </a:lnTo>
                <a:lnTo>
                  <a:pt x="4861559" y="2021966"/>
                </a:lnTo>
                <a:lnTo>
                  <a:pt x="4869052" y="2022728"/>
                </a:lnTo>
                <a:lnTo>
                  <a:pt x="4888864" y="2025650"/>
                </a:lnTo>
                <a:lnTo>
                  <a:pt x="4892547" y="2028825"/>
                </a:lnTo>
                <a:lnTo>
                  <a:pt x="4905628" y="2029333"/>
                </a:lnTo>
                <a:lnTo>
                  <a:pt x="4921503" y="2032762"/>
                </a:lnTo>
                <a:lnTo>
                  <a:pt x="4927980" y="2033651"/>
                </a:lnTo>
                <a:lnTo>
                  <a:pt x="4937413" y="2028451"/>
                </a:lnTo>
                <a:lnTo>
                  <a:pt x="4955443" y="2029587"/>
                </a:lnTo>
                <a:lnTo>
                  <a:pt x="4971235" y="2031007"/>
                </a:lnTo>
                <a:lnTo>
                  <a:pt x="4973954" y="2026665"/>
                </a:lnTo>
                <a:lnTo>
                  <a:pt x="4992468" y="2026400"/>
                </a:lnTo>
                <a:lnTo>
                  <a:pt x="5000528" y="2024348"/>
                </a:lnTo>
                <a:lnTo>
                  <a:pt x="5008351" y="2024344"/>
                </a:lnTo>
                <a:lnTo>
                  <a:pt x="5026151" y="2030222"/>
                </a:lnTo>
                <a:lnTo>
                  <a:pt x="5077191" y="2028688"/>
                </a:lnTo>
                <a:lnTo>
                  <a:pt x="5131195" y="2029856"/>
                </a:lnTo>
                <a:lnTo>
                  <a:pt x="5183795" y="2029811"/>
                </a:lnTo>
                <a:lnTo>
                  <a:pt x="5230621" y="2024634"/>
                </a:lnTo>
                <a:lnTo>
                  <a:pt x="5227834" y="2028932"/>
                </a:lnTo>
                <a:lnTo>
                  <a:pt x="5233383" y="2032825"/>
                </a:lnTo>
                <a:lnTo>
                  <a:pt x="5244408" y="2035385"/>
                </a:lnTo>
                <a:lnTo>
                  <a:pt x="5258053" y="2035683"/>
                </a:lnTo>
                <a:lnTo>
                  <a:pt x="5248274" y="2041271"/>
                </a:lnTo>
                <a:lnTo>
                  <a:pt x="5248528" y="2043049"/>
                </a:lnTo>
                <a:lnTo>
                  <a:pt x="5254370" y="2042922"/>
                </a:lnTo>
                <a:lnTo>
                  <a:pt x="5275144" y="2039999"/>
                </a:lnTo>
                <a:lnTo>
                  <a:pt x="5303788" y="2035063"/>
                </a:lnTo>
                <a:lnTo>
                  <a:pt x="5329218" y="2032724"/>
                </a:lnTo>
                <a:lnTo>
                  <a:pt x="5340349" y="2037588"/>
                </a:lnTo>
                <a:lnTo>
                  <a:pt x="5363163" y="2026007"/>
                </a:lnTo>
                <a:lnTo>
                  <a:pt x="5401991" y="2016569"/>
                </a:lnTo>
                <a:lnTo>
                  <a:pt x="5442701" y="2012942"/>
                </a:lnTo>
                <a:lnTo>
                  <a:pt x="5471159" y="2018791"/>
                </a:lnTo>
                <a:lnTo>
                  <a:pt x="5491228" y="2018996"/>
                </a:lnTo>
                <a:lnTo>
                  <a:pt x="5510751" y="2018522"/>
                </a:lnTo>
                <a:lnTo>
                  <a:pt x="5548629" y="2017014"/>
                </a:lnTo>
                <a:lnTo>
                  <a:pt x="5572632" y="2018411"/>
                </a:lnTo>
                <a:lnTo>
                  <a:pt x="5581268" y="2023237"/>
                </a:lnTo>
                <a:lnTo>
                  <a:pt x="5598351" y="2029051"/>
                </a:lnTo>
                <a:lnTo>
                  <a:pt x="5612494" y="2037365"/>
                </a:lnTo>
                <a:lnTo>
                  <a:pt x="5628327" y="2045918"/>
                </a:lnTo>
                <a:lnTo>
                  <a:pt x="5650483" y="2052447"/>
                </a:lnTo>
                <a:lnTo>
                  <a:pt x="5668054" y="2051427"/>
                </a:lnTo>
                <a:lnTo>
                  <a:pt x="5690948" y="2055050"/>
                </a:lnTo>
                <a:lnTo>
                  <a:pt x="5712437" y="2061912"/>
                </a:lnTo>
                <a:lnTo>
                  <a:pt x="5725794" y="2070608"/>
                </a:lnTo>
                <a:lnTo>
                  <a:pt x="5746723" y="2073149"/>
                </a:lnTo>
                <a:lnTo>
                  <a:pt x="5770831" y="2073798"/>
                </a:lnTo>
                <a:lnTo>
                  <a:pt x="5794677" y="2074947"/>
                </a:lnTo>
                <a:lnTo>
                  <a:pt x="5814821" y="2078989"/>
                </a:lnTo>
                <a:lnTo>
                  <a:pt x="5836506" y="2080978"/>
                </a:lnTo>
                <a:lnTo>
                  <a:pt x="5858191" y="2076608"/>
                </a:lnTo>
                <a:lnTo>
                  <a:pt x="5880543" y="2071239"/>
                </a:lnTo>
                <a:lnTo>
                  <a:pt x="5904229" y="2070227"/>
                </a:lnTo>
                <a:lnTo>
                  <a:pt x="5924864" y="2070238"/>
                </a:lnTo>
                <a:lnTo>
                  <a:pt x="5977470" y="2071119"/>
                </a:lnTo>
                <a:lnTo>
                  <a:pt x="5998463" y="2070989"/>
                </a:lnTo>
                <a:lnTo>
                  <a:pt x="6014492" y="2078472"/>
                </a:lnTo>
                <a:lnTo>
                  <a:pt x="6038023" y="2081609"/>
                </a:lnTo>
                <a:lnTo>
                  <a:pt x="6061935" y="2082008"/>
                </a:lnTo>
                <a:lnTo>
                  <a:pt x="6079108" y="2081276"/>
                </a:lnTo>
                <a:lnTo>
                  <a:pt x="6083807" y="2083942"/>
                </a:lnTo>
                <a:lnTo>
                  <a:pt x="6132352" y="2066940"/>
                </a:lnTo>
                <a:lnTo>
                  <a:pt x="6161404" y="2047366"/>
                </a:lnTo>
                <a:lnTo>
                  <a:pt x="6317233" y="2038985"/>
                </a:lnTo>
                <a:lnTo>
                  <a:pt x="6336283" y="2038730"/>
                </a:lnTo>
                <a:lnTo>
                  <a:pt x="6342887" y="2037588"/>
                </a:lnTo>
                <a:lnTo>
                  <a:pt x="6357873" y="2036826"/>
                </a:lnTo>
                <a:lnTo>
                  <a:pt x="6387083" y="2033142"/>
                </a:lnTo>
                <a:lnTo>
                  <a:pt x="6401688" y="2033524"/>
                </a:lnTo>
                <a:lnTo>
                  <a:pt x="6410042" y="2033319"/>
                </a:lnTo>
                <a:lnTo>
                  <a:pt x="6417372" y="2033984"/>
                </a:lnTo>
                <a:lnTo>
                  <a:pt x="6423083" y="2036006"/>
                </a:lnTo>
                <a:lnTo>
                  <a:pt x="6426580" y="2039874"/>
                </a:lnTo>
                <a:lnTo>
                  <a:pt x="6435751" y="2037574"/>
                </a:lnTo>
                <a:lnTo>
                  <a:pt x="6441947" y="2035667"/>
                </a:lnTo>
                <a:lnTo>
                  <a:pt x="6445760" y="2035927"/>
                </a:lnTo>
                <a:lnTo>
                  <a:pt x="6447789" y="2040127"/>
                </a:lnTo>
                <a:lnTo>
                  <a:pt x="6452742" y="2039492"/>
                </a:lnTo>
                <a:lnTo>
                  <a:pt x="6456425" y="2039874"/>
                </a:lnTo>
                <a:lnTo>
                  <a:pt x="6460743" y="2041271"/>
                </a:lnTo>
                <a:lnTo>
                  <a:pt x="6492747" y="2035428"/>
                </a:lnTo>
                <a:lnTo>
                  <a:pt x="6497827" y="2035683"/>
                </a:lnTo>
                <a:lnTo>
                  <a:pt x="6517766" y="2030602"/>
                </a:lnTo>
                <a:lnTo>
                  <a:pt x="6528561" y="2028571"/>
                </a:lnTo>
                <a:lnTo>
                  <a:pt x="6530466" y="2026665"/>
                </a:lnTo>
                <a:lnTo>
                  <a:pt x="6533133" y="2025269"/>
                </a:lnTo>
                <a:lnTo>
                  <a:pt x="6537832" y="2024379"/>
                </a:lnTo>
                <a:lnTo>
                  <a:pt x="6546976" y="2024507"/>
                </a:lnTo>
                <a:lnTo>
                  <a:pt x="6549389" y="2024761"/>
                </a:lnTo>
                <a:lnTo>
                  <a:pt x="6561454" y="2020951"/>
                </a:lnTo>
                <a:lnTo>
                  <a:pt x="6565010" y="2019427"/>
                </a:lnTo>
                <a:lnTo>
                  <a:pt x="6567931" y="2017649"/>
                </a:lnTo>
                <a:lnTo>
                  <a:pt x="6569582" y="2015489"/>
                </a:lnTo>
                <a:lnTo>
                  <a:pt x="6608612" y="2016440"/>
                </a:lnTo>
                <a:lnTo>
                  <a:pt x="6643988" y="2013092"/>
                </a:lnTo>
                <a:lnTo>
                  <a:pt x="6678863" y="2008149"/>
                </a:lnTo>
                <a:lnTo>
                  <a:pt x="6716394" y="2004314"/>
                </a:lnTo>
                <a:lnTo>
                  <a:pt x="6748259" y="2007431"/>
                </a:lnTo>
                <a:lnTo>
                  <a:pt x="6784243" y="2000202"/>
                </a:lnTo>
                <a:lnTo>
                  <a:pt x="6813799" y="1987472"/>
                </a:lnTo>
                <a:lnTo>
                  <a:pt x="6826376" y="1974088"/>
                </a:lnTo>
                <a:lnTo>
                  <a:pt x="6847791" y="1977003"/>
                </a:lnTo>
                <a:lnTo>
                  <a:pt x="6879208" y="1968357"/>
                </a:lnTo>
                <a:lnTo>
                  <a:pt x="6904242" y="1961211"/>
                </a:lnTo>
                <a:lnTo>
                  <a:pt x="6906513" y="1968627"/>
                </a:lnTo>
                <a:lnTo>
                  <a:pt x="6919774" y="1967612"/>
                </a:lnTo>
                <a:lnTo>
                  <a:pt x="6932309" y="1969087"/>
                </a:lnTo>
                <a:lnTo>
                  <a:pt x="6940677" y="1972395"/>
                </a:lnTo>
                <a:lnTo>
                  <a:pt x="6941438" y="1976882"/>
                </a:lnTo>
                <a:lnTo>
                  <a:pt x="6960073" y="1971428"/>
                </a:lnTo>
                <a:lnTo>
                  <a:pt x="6982030" y="1967547"/>
                </a:lnTo>
                <a:lnTo>
                  <a:pt x="7006392" y="1964809"/>
                </a:lnTo>
                <a:lnTo>
                  <a:pt x="7032243" y="1962785"/>
                </a:lnTo>
                <a:lnTo>
                  <a:pt x="7122286" y="1953895"/>
                </a:lnTo>
                <a:lnTo>
                  <a:pt x="7157431" y="1957899"/>
                </a:lnTo>
                <a:lnTo>
                  <a:pt x="7169577" y="1958943"/>
                </a:lnTo>
                <a:lnTo>
                  <a:pt x="7183605" y="1959653"/>
                </a:lnTo>
                <a:lnTo>
                  <a:pt x="7199883" y="1959864"/>
                </a:lnTo>
                <a:lnTo>
                  <a:pt x="7352562" y="1953577"/>
                </a:lnTo>
                <a:lnTo>
                  <a:pt x="7393050" y="1952371"/>
                </a:lnTo>
                <a:lnTo>
                  <a:pt x="7417934" y="1953265"/>
                </a:lnTo>
                <a:lnTo>
                  <a:pt x="7432674" y="1955339"/>
                </a:lnTo>
                <a:lnTo>
                  <a:pt x="7443413" y="1957960"/>
                </a:lnTo>
                <a:lnTo>
                  <a:pt x="7456296" y="1960499"/>
                </a:lnTo>
                <a:lnTo>
                  <a:pt x="7473825" y="1956881"/>
                </a:lnTo>
                <a:lnTo>
                  <a:pt x="7490046" y="1959943"/>
                </a:lnTo>
                <a:lnTo>
                  <a:pt x="7505552" y="1965696"/>
                </a:lnTo>
                <a:lnTo>
                  <a:pt x="7520939" y="1970151"/>
                </a:lnTo>
                <a:lnTo>
                  <a:pt x="7528445" y="1967390"/>
                </a:lnTo>
                <a:lnTo>
                  <a:pt x="7536607" y="1966737"/>
                </a:lnTo>
                <a:lnTo>
                  <a:pt x="7545602" y="1967632"/>
                </a:lnTo>
                <a:lnTo>
                  <a:pt x="7555610" y="1969515"/>
                </a:lnTo>
                <a:lnTo>
                  <a:pt x="7609077" y="1971802"/>
                </a:lnTo>
                <a:lnTo>
                  <a:pt x="7630159" y="1970277"/>
                </a:lnTo>
                <a:lnTo>
                  <a:pt x="7643113" y="1964436"/>
                </a:lnTo>
                <a:lnTo>
                  <a:pt x="7652004" y="1963626"/>
                </a:lnTo>
                <a:lnTo>
                  <a:pt x="7663480" y="1963102"/>
                </a:lnTo>
                <a:lnTo>
                  <a:pt x="7675027" y="1962864"/>
                </a:lnTo>
                <a:lnTo>
                  <a:pt x="7684134" y="1962912"/>
                </a:lnTo>
                <a:lnTo>
                  <a:pt x="7700009" y="1966087"/>
                </a:lnTo>
                <a:lnTo>
                  <a:pt x="7712963" y="1960499"/>
                </a:lnTo>
                <a:lnTo>
                  <a:pt x="7716038" y="1963531"/>
                </a:lnTo>
                <a:lnTo>
                  <a:pt x="7722615" y="1962181"/>
                </a:lnTo>
                <a:lnTo>
                  <a:pt x="7731286" y="1958784"/>
                </a:lnTo>
                <a:lnTo>
                  <a:pt x="7740649" y="1955673"/>
                </a:lnTo>
                <a:lnTo>
                  <a:pt x="7748396" y="1955927"/>
                </a:lnTo>
                <a:lnTo>
                  <a:pt x="7774812" y="1947926"/>
                </a:lnTo>
                <a:lnTo>
                  <a:pt x="7865490" y="1934337"/>
                </a:lnTo>
                <a:lnTo>
                  <a:pt x="7878952" y="1928622"/>
                </a:lnTo>
                <a:lnTo>
                  <a:pt x="7944992" y="1917319"/>
                </a:lnTo>
                <a:lnTo>
                  <a:pt x="8022208" y="1911477"/>
                </a:lnTo>
                <a:lnTo>
                  <a:pt x="8058911" y="1919224"/>
                </a:lnTo>
                <a:lnTo>
                  <a:pt x="8066150" y="1919859"/>
                </a:lnTo>
                <a:lnTo>
                  <a:pt x="8093885" y="1913002"/>
                </a:lnTo>
                <a:lnTo>
                  <a:pt x="8131062" y="1902729"/>
                </a:lnTo>
                <a:lnTo>
                  <a:pt x="8174645" y="1891337"/>
                </a:lnTo>
                <a:lnTo>
                  <a:pt x="8221598" y="1881124"/>
                </a:lnTo>
                <a:lnTo>
                  <a:pt x="8257406" y="1877185"/>
                </a:lnTo>
                <a:lnTo>
                  <a:pt x="8289082" y="1873329"/>
                </a:lnTo>
                <a:lnTo>
                  <a:pt x="8317592" y="1869497"/>
                </a:lnTo>
                <a:lnTo>
                  <a:pt x="8347709" y="1865122"/>
                </a:lnTo>
                <a:lnTo>
                  <a:pt x="8353424" y="1865757"/>
                </a:lnTo>
                <a:lnTo>
                  <a:pt x="8380756" y="1860481"/>
                </a:lnTo>
                <a:lnTo>
                  <a:pt x="8391367" y="1861839"/>
                </a:lnTo>
                <a:lnTo>
                  <a:pt x="8400021" y="1865885"/>
                </a:lnTo>
                <a:lnTo>
                  <a:pt x="8421483" y="1868674"/>
                </a:lnTo>
                <a:lnTo>
                  <a:pt x="8470518" y="1866264"/>
                </a:lnTo>
                <a:lnTo>
                  <a:pt x="8475852" y="1863725"/>
                </a:lnTo>
                <a:lnTo>
                  <a:pt x="8490965" y="1865249"/>
                </a:lnTo>
                <a:lnTo>
                  <a:pt x="8491092" y="1868170"/>
                </a:lnTo>
                <a:lnTo>
                  <a:pt x="8504792" y="1864391"/>
                </a:lnTo>
                <a:lnTo>
                  <a:pt x="8511755" y="1863383"/>
                </a:lnTo>
                <a:lnTo>
                  <a:pt x="8516492" y="1864995"/>
                </a:lnTo>
                <a:lnTo>
                  <a:pt x="8530297" y="1864300"/>
                </a:lnTo>
                <a:lnTo>
                  <a:pt x="8543876" y="1863344"/>
                </a:lnTo>
                <a:lnTo>
                  <a:pt x="8557193" y="1862101"/>
                </a:lnTo>
                <a:lnTo>
                  <a:pt x="8570213" y="1860550"/>
                </a:lnTo>
                <a:lnTo>
                  <a:pt x="8604884" y="1854200"/>
                </a:lnTo>
                <a:lnTo>
                  <a:pt x="8613901" y="1857502"/>
                </a:lnTo>
                <a:lnTo>
                  <a:pt x="8619870" y="1859152"/>
                </a:lnTo>
                <a:lnTo>
                  <a:pt x="8626855" y="1860041"/>
                </a:lnTo>
                <a:lnTo>
                  <a:pt x="8635237" y="1859152"/>
                </a:lnTo>
                <a:lnTo>
                  <a:pt x="8657678" y="1854309"/>
                </a:lnTo>
                <a:lnTo>
                  <a:pt x="8666653" y="1856597"/>
                </a:lnTo>
                <a:lnTo>
                  <a:pt x="8682367" y="1859528"/>
                </a:lnTo>
                <a:lnTo>
                  <a:pt x="8725026" y="1856613"/>
                </a:lnTo>
                <a:lnTo>
                  <a:pt x="8728582" y="1854580"/>
                </a:lnTo>
                <a:lnTo>
                  <a:pt x="8740520" y="1855215"/>
                </a:lnTo>
                <a:lnTo>
                  <a:pt x="8741282" y="1857502"/>
                </a:lnTo>
                <a:lnTo>
                  <a:pt x="8746235" y="1856359"/>
                </a:lnTo>
                <a:lnTo>
                  <a:pt x="8755760" y="1851152"/>
                </a:lnTo>
                <a:lnTo>
                  <a:pt x="8760078" y="1854453"/>
                </a:lnTo>
                <a:lnTo>
                  <a:pt x="8869552" y="1836165"/>
                </a:lnTo>
                <a:lnTo>
                  <a:pt x="8871076" y="1834007"/>
                </a:lnTo>
                <a:lnTo>
                  <a:pt x="8897079" y="1833614"/>
                </a:lnTo>
                <a:lnTo>
                  <a:pt x="8904477" y="1833245"/>
                </a:lnTo>
                <a:lnTo>
                  <a:pt x="8913748" y="1829435"/>
                </a:lnTo>
                <a:lnTo>
                  <a:pt x="8930893" y="1828673"/>
                </a:lnTo>
                <a:lnTo>
                  <a:pt x="9055861" y="1817497"/>
                </a:lnTo>
                <a:lnTo>
                  <a:pt x="9077451" y="1817370"/>
                </a:lnTo>
                <a:lnTo>
                  <a:pt x="9087230" y="1816100"/>
                </a:lnTo>
                <a:lnTo>
                  <a:pt x="9095104" y="1813687"/>
                </a:lnTo>
                <a:lnTo>
                  <a:pt x="9100184" y="1808988"/>
                </a:lnTo>
                <a:lnTo>
                  <a:pt x="9118295" y="1808200"/>
                </a:lnTo>
                <a:lnTo>
                  <a:pt x="9165852" y="1808005"/>
                </a:lnTo>
                <a:lnTo>
                  <a:pt x="9183750" y="1807717"/>
                </a:lnTo>
                <a:lnTo>
                  <a:pt x="9211563" y="1807717"/>
                </a:lnTo>
                <a:lnTo>
                  <a:pt x="9224136" y="1807337"/>
                </a:lnTo>
                <a:lnTo>
                  <a:pt x="9222866" y="1803019"/>
                </a:lnTo>
                <a:lnTo>
                  <a:pt x="9256521" y="1800733"/>
                </a:lnTo>
                <a:lnTo>
                  <a:pt x="9275051" y="1795829"/>
                </a:lnTo>
                <a:lnTo>
                  <a:pt x="9297891" y="1789033"/>
                </a:lnTo>
                <a:lnTo>
                  <a:pt x="9323350" y="1781927"/>
                </a:lnTo>
                <a:lnTo>
                  <a:pt x="9349739" y="1776095"/>
                </a:lnTo>
                <a:lnTo>
                  <a:pt x="9365858" y="1774469"/>
                </a:lnTo>
                <a:lnTo>
                  <a:pt x="9402191" y="1771648"/>
                </a:lnTo>
                <a:lnTo>
                  <a:pt x="9429749" y="1768728"/>
                </a:lnTo>
                <a:lnTo>
                  <a:pt x="9429749" y="1756283"/>
                </a:lnTo>
                <a:lnTo>
                  <a:pt x="9436607" y="1755521"/>
                </a:lnTo>
                <a:lnTo>
                  <a:pt x="9498583" y="1753108"/>
                </a:lnTo>
                <a:lnTo>
                  <a:pt x="9529444" y="1757552"/>
                </a:lnTo>
                <a:lnTo>
                  <a:pt x="9536429" y="1755139"/>
                </a:lnTo>
                <a:lnTo>
                  <a:pt x="9553272" y="1748234"/>
                </a:lnTo>
                <a:lnTo>
                  <a:pt x="9569068" y="1741042"/>
                </a:lnTo>
                <a:lnTo>
                  <a:pt x="9632949" y="1736344"/>
                </a:lnTo>
                <a:lnTo>
                  <a:pt x="9698354" y="1730375"/>
                </a:lnTo>
                <a:lnTo>
                  <a:pt x="9703688" y="1730121"/>
                </a:lnTo>
                <a:lnTo>
                  <a:pt x="9733787" y="1700022"/>
                </a:lnTo>
                <a:lnTo>
                  <a:pt x="9740777" y="1697460"/>
                </a:lnTo>
                <a:lnTo>
                  <a:pt x="9753138" y="1694386"/>
                </a:lnTo>
                <a:lnTo>
                  <a:pt x="9765094" y="1691145"/>
                </a:lnTo>
                <a:lnTo>
                  <a:pt x="9770871" y="1688084"/>
                </a:lnTo>
                <a:lnTo>
                  <a:pt x="9810431" y="1681837"/>
                </a:lnTo>
                <a:lnTo>
                  <a:pt x="9842848" y="1665351"/>
                </a:lnTo>
                <a:lnTo>
                  <a:pt x="9874169" y="1646293"/>
                </a:lnTo>
                <a:lnTo>
                  <a:pt x="9910444" y="1632330"/>
                </a:lnTo>
                <a:lnTo>
                  <a:pt x="9959479" y="1612953"/>
                </a:lnTo>
                <a:lnTo>
                  <a:pt x="10014695" y="1595421"/>
                </a:lnTo>
                <a:lnTo>
                  <a:pt x="10066267" y="1580628"/>
                </a:lnTo>
                <a:lnTo>
                  <a:pt x="10104373" y="1569465"/>
                </a:lnTo>
                <a:lnTo>
                  <a:pt x="10150745" y="1557430"/>
                </a:lnTo>
                <a:lnTo>
                  <a:pt x="10201915" y="1545205"/>
                </a:lnTo>
                <a:lnTo>
                  <a:pt x="10252834" y="1533639"/>
                </a:lnTo>
                <a:lnTo>
                  <a:pt x="10333735" y="1515872"/>
                </a:lnTo>
                <a:lnTo>
                  <a:pt x="10357801" y="1519844"/>
                </a:lnTo>
                <a:lnTo>
                  <a:pt x="10365294" y="1517745"/>
                </a:lnTo>
                <a:lnTo>
                  <a:pt x="10370596" y="1512550"/>
                </a:lnTo>
                <a:lnTo>
                  <a:pt x="10388091" y="1507236"/>
                </a:lnTo>
                <a:lnTo>
                  <a:pt x="10448289" y="1478279"/>
                </a:lnTo>
                <a:lnTo>
                  <a:pt x="10471149" y="1486027"/>
                </a:lnTo>
                <a:lnTo>
                  <a:pt x="10497946" y="1469771"/>
                </a:lnTo>
                <a:lnTo>
                  <a:pt x="10503194" y="1471235"/>
                </a:lnTo>
                <a:lnTo>
                  <a:pt x="10507645" y="1475200"/>
                </a:lnTo>
                <a:lnTo>
                  <a:pt x="10512072" y="1478736"/>
                </a:lnTo>
                <a:lnTo>
                  <a:pt x="10517250" y="1478914"/>
                </a:lnTo>
                <a:lnTo>
                  <a:pt x="10538820" y="1469032"/>
                </a:lnTo>
                <a:lnTo>
                  <a:pt x="10569510" y="1463675"/>
                </a:lnTo>
                <a:lnTo>
                  <a:pt x="10600867" y="1457269"/>
                </a:lnTo>
                <a:lnTo>
                  <a:pt x="10624438" y="1444244"/>
                </a:lnTo>
                <a:lnTo>
                  <a:pt x="10637032" y="1437909"/>
                </a:lnTo>
                <a:lnTo>
                  <a:pt x="10656045" y="1431385"/>
                </a:lnTo>
                <a:lnTo>
                  <a:pt x="10675890" y="1426813"/>
                </a:lnTo>
                <a:lnTo>
                  <a:pt x="10690986" y="1426337"/>
                </a:lnTo>
                <a:lnTo>
                  <a:pt x="10721396" y="1422227"/>
                </a:lnTo>
                <a:lnTo>
                  <a:pt x="10795409" y="1414246"/>
                </a:lnTo>
                <a:lnTo>
                  <a:pt x="10855776" y="1400895"/>
                </a:lnTo>
                <a:lnTo>
                  <a:pt x="10888971" y="1379650"/>
                </a:lnTo>
                <a:lnTo>
                  <a:pt x="10904854" y="1371980"/>
                </a:lnTo>
                <a:lnTo>
                  <a:pt x="10955735" y="1367659"/>
                </a:lnTo>
                <a:lnTo>
                  <a:pt x="10999310" y="1361328"/>
                </a:lnTo>
                <a:lnTo>
                  <a:pt x="11015344" y="1353058"/>
                </a:lnTo>
                <a:lnTo>
                  <a:pt x="11044476" y="1331039"/>
                </a:lnTo>
                <a:lnTo>
                  <a:pt x="11109266" y="1300765"/>
                </a:lnTo>
                <a:lnTo>
                  <a:pt x="11167624" y="1279201"/>
                </a:lnTo>
                <a:lnTo>
                  <a:pt x="11240134" y="1266825"/>
                </a:lnTo>
                <a:lnTo>
                  <a:pt x="11272778" y="1260115"/>
                </a:lnTo>
                <a:lnTo>
                  <a:pt x="11318508" y="1248013"/>
                </a:lnTo>
                <a:lnTo>
                  <a:pt x="11364738" y="1235410"/>
                </a:lnTo>
                <a:lnTo>
                  <a:pt x="11398884" y="1227201"/>
                </a:lnTo>
                <a:lnTo>
                  <a:pt x="11409635" y="1225536"/>
                </a:lnTo>
                <a:lnTo>
                  <a:pt x="11431995" y="1227397"/>
                </a:lnTo>
                <a:lnTo>
                  <a:pt x="11445747" y="1225803"/>
                </a:lnTo>
                <a:lnTo>
                  <a:pt x="11545950" y="1240409"/>
                </a:lnTo>
                <a:lnTo>
                  <a:pt x="11557741" y="1238728"/>
                </a:lnTo>
                <a:lnTo>
                  <a:pt x="11576366" y="1231725"/>
                </a:lnTo>
                <a:lnTo>
                  <a:pt x="11595563" y="1223603"/>
                </a:lnTo>
                <a:lnTo>
                  <a:pt x="11609069" y="1218564"/>
                </a:lnTo>
                <a:lnTo>
                  <a:pt x="11658440" y="1216247"/>
                </a:lnTo>
                <a:lnTo>
                  <a:pt x="11718289" y="1209166"/>
                </a:lnTo>
                <a:lnTo>
                  <a:pt x="11755769" y="1201997"/>
                </a:lnTo>
                <a:lnTo>
                  <a:pt x="11794012" y="1193053"/>
                </a:lnTo>
                <a:lnTo>
                  <a:pt x="11831160" y="1184038"/>
                </a:lnTo>
                <a:lnTo>
                  <a:pt x="11865355" y="1176654"/>
                </a:lnTo>
                <a:lnTo>
                  <a:pt x="11899202" y="1170775"/>
                </a:lnTo>
                <a:lnTo>
                  <a:pt x="11931918" y="1166002"/>
                </a:lnTo>
                <a:lnTo>
                  <a:pt x="11963420" y="1160778"/>
                </a:lnTo>
                <a:lnTo>
                  <a:pt x="11993625" y="1153540"/>
                </a:lnTo>
                <a:lnTo>
                  <a:pt x="12027502" y="1160148"/>
                </a:lnTo>
                <a:lnTo>
                  <a:pt x="12058236" y="1169447"/>
                </a:lnTo>
                <a:lnTo>
                  <a:pt x="12095209" y="1173364"/>
                </a:lnTo>
                <a:lnTo>
                  <a:pt x="12147803" y="1163827"/>
                </a:lnTo>
                <a:lnTo>
                  <a:pt x="12191999" y="1164336"/>
                </a:lnTo>
                <a:lnTo>
                  <a:pt x="12191999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4692" rIns="0" bIns="0" rtlCol="0">
            <a:spAutoFit/>
          </a:bodyPr>
          <a:lstStyle/>
          <a:p>
            <a:pPr marL="23749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Average</a:t>
            </a:r>
            <a:r>
              <a:rPr sz="3600" spc="-95" dirty="0"/>
              <a:t> </a:t>
            </a:r>
            <a:r>
              <a:rPr sz="3600" spc="-10" dirty="0"/>
              <a:t>Payload</a:t>
            </a:r>
            <a:r>
              <a:rPr sz="3600" spc="-60" dirty="0"/>
              <a:t> </a:t>
            </a:r>
            <a:r>
              <a:rPr sz="3600" dirty="0"/>
              <a:t>Mass</a:t>
            </a:r>
            <a:r>
              <a:rPr sz="3600" spc="-85" dirty="0"/>
              <a:t> </a:t>
            </a:r>
            <a:r>
              <a:rPr sz="3600" dirty="0"/>
              <a:t>by</a:t>
            </a:r>
            <a:r>
              <a:rPr sz="3600" spc="-100" dirty="0"/>
              <a:t> </a:t>
            </a:r>
            <a:r>
              <a:rPr sz="3600" dirty="0"/>
              <a:t>F9</a:t>
            </a:r>
            <a:r>
              <a:rPr sz="3600" spc="-100" dirty="0"/>
              <a:t> </a:t>
            </a:r>
            <a:r>
              <a:rPr sz="3600" spc="-20" dirty="0"/>
              <a:t>v1.1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2824086"/>
            <a:ext cx="10744200" cy="30083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084070"/>
          </a:xfrm>
          <a:custGeom>
            <a:avLst/>
            <a:gdLst/>
            <a:ahLst/>
            <a:cxnLst/>
            <a:rect l="l" t="t" r="r" b="b"/>
            <a:pathLst>
              <a:path w="12192000" h="2084070">
                <a:moveTo>
                  <a:pt x="12191999" y="0"/>
                </a:moveTo>
                <a:lnTo>
                  <a:pt x="0" y="0"/>
                </a:lnTo>
                <a:lnTo>
                  <a:pt x="0" y="1619630"/>
                </a:lnTo>
                <a:lnTo>
                  <a:pt x="29132" y="1626235"/>
                </a:lnTo>
                <a:lnTo>
                  <a:pt x="57222" y="1626729"/>
                </a:lnTo>
                <a:lnTo>
                  <a:pt x="84390" y="1625330"/>
                </a:lnTo>
                <a:lnTo>
                  <a:pt x="114336" y="1624859"/>
                </a:lnTo>
                <a:lnTo>
                  <a:pt x="150760" y="1628139"/>
                </a:lnTo>
                <a:lnTo>
                  <a:pt x="176185" y="1629519"/>
                </a:lnTo>
                <a:lnTo>
                  <a:pt x="205977" y="1634029"/>
                </a:lnTo>
                <a:lnTo>
                  <a:pt x="234163" y="1638802"/>
                </a:lnTo>
                <a:lnTo>
                  <a:pt x="254773" y="1640966"/>
                </a:lnTo>
                <a:lnTo>
                  <a:pt x="253440" y="1643126"/>
                </a:lnTo>
                <a:lnTo>
                  <a:pt x="264209" y="1645158"/>
                </a:lnTo>
                <a:lnTo>
                  <a:pt x="269404" y="1643761"/>
                </a:lnTo>
                <a:lnTo>
                  <a:pt x="312962" y="1646160"/>
                </a:lnTo>
                <a:lnTo>
                  <a:pt x="325247" y="1650761"/>
                </a:lnTo>
                <a:lnTo>
                  <a:pt x="331667" y="1653958"/>
                </a:lnTo>
                <a:lnTo>
                  <a:pt x="357631" y="1652142"/>
                </a:lnTo>
                <a:lnTo>
                  <a:pt x="376531" y="1656220"/>
                </a:lnTo>
                <a:lnTo>
                  <a:pt x="386352" y="1663906"/>
                </a:lnTo>
                <a:lnTo>
                  <a:pt x="397468" y="1669805"/>
                </a:lnTo>
                <a:lnTo>
                  <a:pt x="420254" y="1668526"/>
                </a:lnTo>
                <a:lnTo>
                  <a:pt x="448813" y="1672220"/>
                </a:lnTo>
                <a:lnTo>
                  <a:pt x="473513" y="1676749"/>
                </a:lnTo>
                <a:lnTo>
                  <a:pt x="498387" y="1679991"/>
                </a:lnTo>
                <a:lnTo>
                  <a:pt x="527468" y="1679828"/>
                </a:lnTo>
                <a:lnTo>
                  <a:pt x="555976" y="1682767"/>
                </a:lnTo>
                <a:lnTo>
                  <a:pt x="582640" y="1686004"/>
                </a:lnTo>
                <a:lnTo>
                  <a:pt x="608517" y="1688597"/>
                </a:lnTo>
                <a:lnTo>
                  <a:pt x="634668" y="1689608"/>
                </a:lnTo>
                <a:lnTo>
                  <a:pt x="643582" y="1692239"/>
                </a:lnTo>
                <a:lnTo>
                  <a:pt x="652923" y="1693799"/>
                </a:lnTo>
                <a:lnTo>
                  <a:pt x="662966" y="1693929"/>
                </a:lnTo>
                <a:lnTo>
                  <a:pt x="673988" y="1692275"/>
                </a:lnTo>
                <a:lnTo>
                  <a:pt x="741831" y="1700529"/>
                </a:lnTo>
                <a:lnTo>
                  <a:pt x="753169" y="1707947"/>
                </a:lnTo>
                <a:lnTo>
                  <a:pt x="761721" y="1708626"/>
                </a:lnTo>
                <a:lnTo>
                  <a:pt x="771522" y="1706495"/>
                </a:lnTo>
                <a:lnTo>
                  <a:pt x="786611" y="1705483"/>
                </a:lnTo>
                <a:lnTo>
                  <a:pt x="794464" y="1704044"/>
                </a:lnTo>
                <a:lnTo>
                  <a:pt x="792653" y="1701117"/>
                </a:lnTo>
                <a:lnTo>
                  <a:pt x="790447" y="1698499"/>
                </a:lnTo>
                <a:lnTo>
                  <a:pt x="797114" y="1697989"/>
                </a:lnTo>
                <a:lnTo>
                  <a:pt x="808335" y="1699791"/>
                </a:lnTo>
                <a:lnTo>
                  <a:pt x="827925" y="1697918"/>
                </a:lnTo>
                <a:lnTo>
                  <a:pt x="839189" y="1700149"/>
                </a:lnTo>
                <a:lnTo>
                  <a:pt x="840444" y="1703667"/>
                </a:lnTo>
                <a:lnTo>
                  <a:pt x="870675" y="1706989"/>
                </a:lnTo>
                <a:lnTo>
                  <a:pt x="876045" y="1710436"/>
                </a:lnTo>
                <a:lnTo>
                  <a:pt x="891446" y="1708342"/>
                </a:lnTo>
                <a:lnTo>
                  <a:pt x="901305" y="1710547"/>
                </a:lnTo>
                <a:lnTo>
                  <a:pt x="911049" y="1714061"/>
                </a:lnTo>
                <a:lnTo>
                  <a:pt x="926108" y="1715897"/>
                </a:lnTo>
                <a:lnTo>
                  <a:pt x="935874" y="1714861"/>
                </a:lnTo>
                <a:lnTo>
                  <a:pt x="943829" y="1714944"/>
                </a:lnTo>
                <a:lnTo>
                  <a:pt x="950391" y="1716361"/>
                </a:lnTo>
                <a:lnTo>
                  <a:pt x="955978" y="1719326"/>
                </a:lnTo>
                <a:lnTo>
                  <a:pt x="990081" y="1715291"/>
                </a:lnTo>
                <a:lnTo>
                  <a:pt x="1003511" y="1716770"/>
                </a:lnTo>
                <a:lnTo>
                  <a:pt x="1014375" y="1720129"/>
                </a:lnTo>
                <a:lnTo>
                  <a:pt x="1040776" y="1721739"/>
                </a:lnTo>
                <a:lnTo>
                  <a:pt x="1094078" y="1720088"/>
                </a:lnTo>
                <a:lnTo>
                  <a:pt x="1096923" y="1721485"/>
                </a:lnTo>
                <a:lnTo>
                  <a:pt x="1116719" y="1724275"/>
                </a:lnTo>
                <a:lnTo>
                  <a:pt x="1136283" y="1726183"/>
                </a:lnTo>
                <a:lnTo>
                  <a:pt x="1168729" y="1728597"/>
                </a:lnTo>
                <a:lnTo>
                  <a:pt x="1176865" y="1727309"/>
                </a:lnTo>
                <a:lnTo>
                  <a:pt x="1193082" y="1732972"/>
                </a:lnTo>
                <a:lnTo>
                  <a:pt x="1196847" y="1729613"/>
                </a:lnTo>
                <a:lnTo>
                  <a:pt x="1207670" y="1734905"/>
                </a:lnTo>
                <a:lnTo>
                  <a:pt x="1220743" y="1733851"/>
                </a:lnTo>
                <a:lnTo>
                  <a:pt x="1234571" y="1730202"/>
                </a:lnTo>
                <a:lnTo>
                  <a:pt x="1247659" y="1727708"/>
                </a:lnTo>
                <a:lnTo>
                  <a:pt x="1257207" y="1732664"/>
                </a:lnTo>
                <a:lnTo>
                  <a:pt x="1272080" y="1732216"/>
                </a:lnTo>
                <a:lnTo>
                  <a:pt x="1291313" y="1730529"/>
                </a:lnTo>
                <a:lnTo>
                  <a:pt x="1313941" y="1731772"/>
                </a:lnTo>
                <a:lnTo>
                  <a:pt x="1327355" y="1736078"/>
                </a:lnTo>
                <a:lnTo>
                  <a:pt x="1339531" y="1741932"/>
                </a:lnTo>
                <a:lnTo>
                  <a:pt x="1350659" y="1747881"/>
                </a:lnTo>
                <a:lnTo>
                  <a:pt x="1360931" y="1752473"/>
                </a:lnTo>
                <a:lnTo>
                  <a:pt x="1370537" y="1754177"/>
                </a:lnTo>
                <a:lnTo>
                  <a:pt x="1379393" y="1754203"/>
                </a:lnTo>
                <a:lnTo>
                  <a:pt x="1386987" y="1754919"/>
                </a:lnTo>
                <a:lnTo>
                  <a:pt x="1392808" y="1758696"/>
                </a:lnTo>
                <a:lnTo>
                  <a:pt x="1418525" y="1776265"/>
                </a:lnTo>
                <a:lnTo>
                  <a:pt x="1444909" y="1788287"/>
                </a:lnTo>
                <a:lnTo>
                  <a:pt x="1471246" y="1797165"/>
                </a:lnTo>
                <a:lnTo>
                  <a:pt x="1496821" y="1805304"/>
                </a:lnTo>
                <a:lnTo>
                  <a:pt x="1688083" y="1817370"/>
                </a:lnTo>
                <a:lnTo>
                  <a:pt x="1685162" y="1820164"/>
                </a:lnTo>
                <a:lnTo>
                  <a:pt x="1682368" y="1823465"/>
                </a:lnTo>
                <a:lnTo>
                  <a:pt x="1689861" y="1825371"/>
                </a:lnTo>
                <a:lnTo>
                  <a:pt x="1699227" y="1829067"/>
                </a:lnTo>
                <a:lnTo>
                  <a:pt x="1704688" y="1833895"/>
                </a:lnTo>
                <a:lnTo>
                  <a:pt x="1709720" y="1836175"/>
                </a:lnTo>
                <a:lnTo>
                  <a:pt x="1717801" y="1832228"/>
                </a:lnTo>
                <a:lnTo>
                  <a:pt x="1721484" y="1828927"/>
                </a:lnTo>
                <a:lnTo>
                  <a:pt x="1725167" y="1829435"/>
                </a:lnTo>
                <a:lnTo>
                  <a:pt x="1726945" y="1830197"/>
                </a:lnTo>
                <a:lnTo>
                  <a:pt x="1727453" y="1831466"/>
                </a:lnTo>
                <a:lnTo>
                  <a:pt x="1725675" y="1833752"/>
                </a:lnTo>
                <a:lnTo>
                  <a:pt x="1738712" y="1833967"/>
                </a:lnTo>
                <a:lnTo>
                  <a:pt x="1748535" y="1840325"/>
                </a:lnTo>
                <a:lnTo>
                  <a:pt x="1756928" y="1849112"/>
                </a:lnTo>
                <a:lnTo>
                  <a:pt x="1765680" y="1856613"/>
                </a:lnTo>
                <a:lnTo>
                  <a:pt x="1777381" y="1856549"/>
                </a:lnTo>
                <a:lnTo>
                  <a:pt x="1789190" y="1863153"/>
                </a:lnTo>
                <a:lnTo>
                  <a:pt x="1803595" y="1872614"/>
                </a:lnTo>
                <a:lnTo>
                  <a:pt x="1823084" y="1881124"/>
                </a:lnTo>
                <a:lnTo>
                  <a:pt x="1834551" y="1878843"/>
                </a:lnTo>
                <a:lnTo>
                  <a:pt x="1844245" y="1880409"/>
                </a:lnTo>
                <a:lnTo>
                  <a:pt x="1856534" y="1881856"/>
                </a:lnTo>
                <a:lnTo>
                  <a:pt x="1875789" y="1879219"/>
                </a:lnTo>
                <a:lnTo>
                  <a:pt x="1876170" y="1880870"/>
                </a:lnTo>
                <a:lnTo>
                  <a:pt x="1876805" y="1882394"/>
                </a:lnTo>
                <a:lnTo>
                  <a:pt x="1877821" y="1883917"/>
                </a:lnTo>
                <a:lnTo>
                  <a:pt x="1883341" y="1889351"/>
                </a:lnTo>
                <a:lnTo>
                  <a:pt x="1891029" y="1892712"/>
                </a:lnTo>
                <a:lnTo>
                  <a:pt x="1899859" y="1893740"/>
                </a:lnTo>
                <a:lnTo>
                  <a:pt x="1908809" y="1892173"/>
                </a:lnTo>
                <a:lnTo>
                  <a:pt x="1943771" y="1888579"/>
                </a:lnTo>
                <a:lnTo>
                  <a:pt x="2003410" y="1893583"/>
                </a:lnTo>
                <a:lnTo>
                  <a:pt x="2048816" y="1904293"/>
                </a:lnTo>
                <a:lnTo>
                  <a:pt x="2054176" y="1911191"/>
                </a:lnTo>
                <a:lnTo>
                  <a:pt x="2062893" y="1915564"/>
                </a:lnTo>
                <a:lnTo>
                  <a:pt x="2091054" y="1914652"/>
                </a:lnTo>
                <a:lnTo>
                  <a:pt x="2155316" y="1920239"/>
                </a:lnTo>
                <a:lnTo>
                  <a:pt x="2173350" y="1929257"/>
                </a:lnTo>
                <a:lnTo>
                  <a:pt x="2252471" y="1942973"/>
                </a:lnTo>
                <a:lnTo>
                  <a:pt x="2254630" y="1943480"/>
                </a:lnTo>
                <a:lnTo>
                  <a:pt x="2264028" y="1941195"/>
                </a:lnTo>
                <a:lnTo>
                  <a:pt x="2290221" y="1937464"/>
                </a:lnTo>
                <a:lnTo>
                  <a:pt x="2318765" y="1934464"/>
                </a:lnTo>
                <a:lnTo>
                  <a:pt x="2354942" y="1933199"/>
                </a:lnTo>
                <a:lnTo>
                  <a:pt x="2391202" y="1933781"/>
                </a:lnTo>
                <a:lnTo>
                  <a:pt x="2426296" y="1935624"/>
                </a:lnTo>
                <a:lnTo>
                  <a:pt x="2458973" y="1938147"/>
                </a:lnTo>
                <a:lnTo>
                  <a:pt x="2465741" y="1943699"/>
                </a:lnTo>
                <a:lnTo>
                  <a:pt x="2473308" y="1944941"/>
                </a:lnTo>
                <a:lnTo>
                  <a:pt x="2481422" y="1944183"/>
                </a:lnTo>
                <a:lnTo>
                  <a:pt x="2489834" y="1943735"/>
                </a:lnTo>
                <a:lnTo>
                  <a:pt x="2505290" y="1946046"/>
                </a:lnTo>
                <a:lnTo>
                  <a:pt x="2527949" y="1942036"/>
                </a:lnTo>
                <a:lnTo>
                  <a:pt x="2551109" y="1937002"/>
                </a:lnTo>
                <a:lnTo>
                  <a:pt x="2568066" y="1936241"/>
                </a:lnTo>
                <a:lnTo>
                  <a:pt x="2606846" y="1932068"/>
                </a:lnTo>
                <a:lnTo>
                  <a:pt x="2641710" y="1930860"/>
                </a:lnTo>
                <a:lnTo>
                  <a:pt x="2672168" y="1927008"/>
                </a:lnTo>
                <a:lnTo>
                  <a:pt x="2697733" y="1914905"/>
                </a:lnTo>
                <a:lnTo>
                  <a:pt x="2704950" y="1913151"/>
                </a:lnTo>
                <a:lnTo>
                  <a:pt x="2711941" y="1912207"/>
                </a:lnTo>
                <a:lnTo>
                  <a:pt x="2718717" y="1911977"/>
                </a:lnTo>
                <a:lnTo>
                  <a:pt x="2725292" y="1912365"/>
                </a:lnTo>
                <a:lnTo>
                  <a:pt x="2739006" y="1914655"/>
                </a:lnTo>
                <a:lnTo>
                  <a:pt x="2754708" y="1916207"/>
                </a:lnTo>
                <a:lnTo>
                  <a:pt x="2771101" y="1917045"/>
                </a:lnTo>
                <a:lnTo>
                  <a:pt x="2786887" y="1917191"/>
                </a:lnTo>
                <a:lnTo>
                  <a:pt x="2809399" y="1915933"/>
                </a:lnTo>
                <a:lnTo>
                  <a:pt x="2831924" y="1922176"/>
                </a:lnTo>
                <a:lnTo>
                  <a:pt x="2846662" y="1924371"/>
                </a:lnTo>
                <a:lnTo>
                  <a:pt x="2845815" y="1910969"/>
                </a:lnTo>
                <a:lnTo>
                  <a:pt x="2883214" y="1905038"/>
                </a:lnTo>
                <a:lnTo>
                  <a:pt x="2934108" y="1898113"/>
                </a:lnTo>
                <a:lnTo>
                  <a:pt x="2991690" y="1890871"/>
                </a:lnTo>
                <a:lnTo>
                  <a:pt x="3049156" y="1883988"/>
                </a:lnTo>
                <a:lnTo>
                  <a:pt x="3136518" y="1874012"/>
                </a:lnTo>
                <a:lnTo>
                  <a:pt x="3164852" y="1869882"/>
                </a:lnTo>
                <a:lnTo>
                  <a:pt x="3189746" y="1865360"/>
                </a:lnTo>
                <a:lnTo>
                  <a:pt x="3211616" y="1860528"/>
                </a:lnTo>
                <a:lnTo>
                  <a:pt x="3230879" y="1855470"/>
                </a:lnTo>
                <a:lnTo>
                  <a:pt x="3237864" y="1853057"/>
                </a:lnTo>
                <a:lnTo>
                  <a:pt x="3246627" y="1852929"/>
                </a:lnTo>
                <a:lnTo>
                  <a:pt x="3250564" y="1853057"/>
                </a:lnTo>
                <a:lnTo>
                  <a:pt x="3250818" y="1853819"/>
                </a:lnTo>
                <a:lnTo>
                  <a:pt x="3244214" y="1857628"/>
                </a:lnTo>
                <a:lnTo>
                  <a:pt x="3249421" y="1858137"/>
                </a:lnTo>
                <a:lnTo>
                  <a:pt x="3251834" y="1859152"/>
                </a:lnTo>
                <a:lnTo>
                  <a:pt x="3252977" y="1860550"/>
                </a:lnTo>
                <a:lnTo>
                  <a:pt x="3253104" y="1861185"/>
                </a:lnTo>
                <a:lnTo>
                  <a:pt x="3289934" y="1862963"/>
                </a:lnTo>
                <a:lnTo>
                  <a:pt x="3293871" y="1864105"/>
                </a:lnTo>
                <a:lnTo>
                  <a:pt x="3319017" y="1864105"/>
                </a:lnTo>
                <a:lnTo>
                  <a:pt x="3331336" y="1864740"/>
                </a:lnTo>
                <a:lnTo>
                  <a:pt x="3336162" y="1863598"/>
                </a:lnTo>
                <a:lnTo>
                  <a:pt x="3340734" y="1863089"/>
                </a:lnTo>
                <a:lnTo>
                  <a:pt x="3346195" y="1863344"/>
                </a:lnTo>
                <a:lnTo>
                  <a:pt x="3353815" y="1865122"/>
                </a:lnTo>
                <a:lnTo>
                  <a:pt x="3355339" y="1865884"/>
                </a:lnTo>
                <a:lnTo>
                  <a:pt x="3371722" y="1865249"/>
                </a:lnTo>
                <a:lnTo>
                  <a:pt x="3377310" y="1864740"/>
                </a:lnTo>
                <a:lnTo>
                  <a:pt x="3382644" y="1863978"/>
                </a:lnTo>
                <a:lnTo>
                  <a:pt x="3387724" y="1862582"/>
                </a:lnTo>
                <a:lnTo>
                  <a:pt x="3419077" y="1871136"/>
                </a:lnTo>
                <a:lnTo>
                  <a:pt x="3454430" y="1875583"/>
                </a:lnTo>
                <a:lnTo>
                  <a:pt x="3492022" y="1878673"/>
                </a:lnTo>
                <a:lnTo>
                  <a:pt x="3530091" y="1883155"/>
                </a:lnTo>
                <a:lnTo>
                  <a:pt x="3551821" y="1892040"/>
                </a:lnTo>
                <a:lnTo>
                  <a:pt x="3594114" y="1893554"/>
                </a:lnTo>
                <a:lnTo>
                  <a:pt x="3640051" y="1889424"/>
                </a:lnTo>
                <a:lnTo>
                  <a:pt x="3672712" y="1881377"/>
                </a:lnTo>
                <a:lnTo>
                  <a:pt x="3680044" y="1887421"/>
                </a:lnTo>
                <a:lnTo>
                  <a:pt x="3709487" y="1887996"/>
                </a:lnTo>
                <a:lnTo>
                  <a:pt x="3742947" y="1886718"/>
                </a:lnTo>
                <a:lnTo>
                  <a:pt x="3762331" y="1887201"/>
                </a:lnTo>
                <a:lnTo>
                  <a:pt x="3749547" y="1893062"/>
                </a:lnTo>
                <a:lnTo>
                  <a:pt x="3762258" y="1894935"/>
                </a:lnTo>
                <a:lnTo>
                  <a:pt x="3770375" y="1898618"/>
                </a:lnTo>
                <a:lnTo>
                  <a:pt x="3772014" y="1902920"/>
                </a:lnTo>
                <a:lnTo>
                  <a:pt x="3765295" y="1906651"/>
                </a:lnTo>
                <a:lnTo>
                  <a:pt x="3814952" y="1907434"/>
                </a:lnTo>
                <a:lnTo>
                  <a:pt x="3865275" y="1913683"/>
                </a:lnTo>
                <a:lnTo>
                  <a:pt x="3915742" y="1921242"/>
                </a:lnTo>
                <a:lnTo>
                  <a:pt x="3965828" y="1925954"/>
                </a:lnTo>
                <a:lnTo>
                  <a:pt x="3977416" y="1933515"/>
                </a:lnTo>
                <a:lnTo>
                  <a:pt x="3984909" y="1934432"/>
                </a:lnTo>
                <a:lnTo>
                  <a:pt x="3994545" y="1933491"/>
                </a:lnTo>
                <a:lnTo>
                  <a:pt x="4012564" y="1935479"/>
                </a:lnTo>
                <a:lnTo>
                  <a:pt x="4019156" y="1931802"/>
                </a:lnTo>
                <a:lnTo>
                  <a:pt x="4032915" y="1935019"/>
                </a:lnTo>
                <a:lnTo>
                  <a:pt x="4049104" y="1938212"/>
                </a:lnTo>
                <a:lnTo>
                  <a:pt x="4062983" y="1934464"/>
                </a:lnTo>
                <a:lnTo>
                  <a:pt x="4068317" y="1936114"/>
                </a:lnTo>
                <a:lnTo>
                  <a:pt x="4073143" y="1938020"/>
                </a:lnTo>
                <a:lnTo>
                  <a:pt x="4080255" y="1941195"/>
                </a:lnTo>
                <a:lnTo>
                  <a:pt x="4092320" y="1943353"/>
                </a:lnTo>
                <a:lnTo>
                  <a:pt x="4158131" y="1955835"/>
                </a:lnTo>
                <a:lnTo>
                  <a:pt x="4185014" y="1961007"/>
                </a:lnTo>
                <a:lnTo>
                  <a:pt x="4213491" y="1965892"/>
                </a:lnTo>
                <a:lnTo>
                  <a:pt x="4244339" y="1966087"/>
                </a:lnTo>
                <a:lnTo>
                  <a:pt x="4260186" y="1966469"/>
                </a:lnTo>
                <a:lnTo>
                  <a:pt x="4280534" y="1968293"/>
                </a:lnTo>
                <a:lnTo>
                  <a:pt x="4299167" y="1971141"/>
                </a:lnTo>
                <a:lnTo>
                  <a:pt x="4309871" y="1974596"/>
                </a:lnTo>
                <a:lnTo>
                  <a:pt x="4318634" y="1976374"/>
                </a:lnTo>
                <a:lnTo>
                  <a:pt x="4330064" y="1975992"/>
                </a:lnTo>
                <a:lnTo>
                  <a:pt x="4332096" y="1980691"/>
                </a:lnTo>
                <a:lnTo>
                  <a:pt x="4340073" y="1983384"/>
                </a:lnTo>
                <a:lnTo>
                  <a:pt x="4363599" y="1984674"/>
                </a:lnTo>
                <a:lnTo>
                  <a:pt x="4364862" y="1987296"/>
                </a:lnTo>
                <a:lnTo>
                  <a:pt x="4381913" y="1987367"/>
                </a:lnTo>
                <a:lnTo>
                  <a:pt x="4395738" y="1991201"/>
                </a:lnTo>
                <a:lnTo>
                  <a:pt x="4408063" y="1996511"/>
                </a:lnTo>
                <a:lnTo>
                  <a:pt x="4420615" y="2001012"/>
                </a:lnTo>
                <a:lnTo>
                  <a:pt x="4428290" y="2000341"/>
                </a:lnTo>
                <a:lnTo>
                  <a:pt x="4435918" y="2000980"/>
                </a:lnTo>
                <a:lnTo>
                  <a:pt x="4443832" y="2002619"/>
                </a:lnTo>
                <a:lnTo>
                  <a:pt x="4468748" y="2009521"/>
                </a:lnTo>
                <a:lnTo>
                  <a:pt x="4476241" y="2010028"/>
                </a:lnTo>
                <a:lnTo>
                  <a:pt x="4485131" y="2010917"/>
                </a:lnTo>
                <a:lnTo>
                  <a:pt x="4500371" y="2012950"/>
                </a:lnTo>
                <a:lnTo>
                  <a:pt x="4519929" y="2014727"/>
                </a:lnTo>
                <a:lnTo>
                  <a:pt x="4533391" y="2012950"/>
                </a:lnTo>
                <a:lnTo>
                  <a:pt x="4549012" y="2015744"/>
                </a:lnTo>
                <a:lnTo>
                  <a:pt x="4567935" y="2014474"/>
                </a:lnTo>
                <a:lnTo>
                  <a:pt x="4568570" y="2015489"/>
                </a:lnTo>
                <a:lnTo>
                  <a:pt x="4571237" y="2017267"/>
                </a:lnTo>
                <a:lnTo>
                  <a:pt x="4584572" y="2021077"/>
                </a:lnTo>
                <a:lnTo>
                  <a:pt x="4598161" y="2019427"/>
                </a:lnTo>
                <a:lnTo>
                  <a:pt x="4600042" y="2021599"/>
                </a:lnTo>
                <a:lnTo>
                  <a:pt x="4606447" y="2021665"/>
                </a:lnTo>
                <a:lnTo>
                  <a:pt x="4615377" y="2020802"/>
                </a:lnTo>
                <a:lnTo>
                  <a:pt x="4624831" y="2020189"/>
                </a:lnTo>
                <a:lnTo>
                  <a:pt x="4631689" y="2021332"/>
                </a:lnTo>
                <a:lnTo>
                  <a:pt x="4658105" y="2019935"/>
                </a:lnTo>
                <a:lnTo>
                  <a:pt x="4678980" y="2019966"/>
                </a:lnTo>
                <a:lnTo>
                  <a:pt x="4698999" y="2020570"/>
                </a:lnTo>
                <a:lnTo>
                  <a:pt x="4744719" y="2023364"/>
                </a:lnTo>
                <a:lnTo>
                  <a:pt x="4758816" y="2021713"/>
                </a:lnTo>
                <a:lnTo>
                  <a:pt x="4782055" y="2022457"/>
                </a:lnTo>
                <a:lnTo>
                  <a:pt x="4805091" y="2024046"/>
                </a:lnTo>
                <a:lnTo>
                  <a:pt x="4826485" y="2024659"/>
                </a:lnTo>
                <a:lnTo>
                  <a:pt x="4844795" y="2022475"/>
                </a:lnTo>
                <a:lnTo>
                  <a:pt x="4853685" y="2021839"/>
                </a:lnTo>
                <a:lnTo>
                  <a:pt x="4861559" y="2021966"/>
                </a:lnTo>
                <a:lnTo>
                  <a:pt x="4869052" y="2022728"/>
                </a:lnTo>
                <a:lnTo>
                  <a:pt x="4888864" y="2025650"/>
                </a:lnTo>
                <a:lnTo>
                  <a:pt x="4892547" y="2028825"/>
                </a:lnTo>
                <a:lnTo>
                  <a:pt x="4905628" y="2029333"/>
                </a:lnTo>
                <a:lnTo>
                  <a:pt x="4921503" y="2032762"/>
                </a:lnTo>
                <a:lnTo>
                  <a:pt x="4927980" y="2033651"/>
                </a:lnTo>
                <a:lnTo>
                  <a:pt x="4937413" y="2028451"/>
                </a:lnTo>
                <a:lnTo>
                  <a:pt x="4955443" y="2029587"/>
                </a:lnTo>
                <a:lnTo>
                  <a:pt x="4971235" y="2031007"/>
                </a:lnTo>
                <a:lnTo>
                  <a:pt x="4973954" y="2026665"/>
                </a:lnTo>
                <a:lnTo>
                  <a:pt x="4992468" y="2026400"/>
                </a:lnTo>
                <a:lnTo>
                  <a:pt x="5000528" y="2024348"/>
                </a:lnTo>
                <a:lnTo>
                  <a:pt x="5008351" y="2024344"/>
                </a:lnTo>
                <a:lnTo>
                  <a:pt x="5026151" y="2030222"/>
                </a:lnTo>
                <a:lnTo>
                  <a:pt x="5077191" y="2028688"/>
                </a:lnTo>
                <a:lnTo>
                  <a:pt x="5131195" y="2029856"/>
                </a:lnTo>
                <a:lnTo>
                  <a:pt x="5183795" y="2029811"/>
                </a:lnTo>
                <a:lnTo>
                  <a:pt x="5230621" y="2024634"/>
                </a:lnTo>
                <a:lnTo>
                  <a:pt x="5227834" y="2028932"/>
                </a:lnTo>
                <a:lnTo>
                  <a:pt x="5233383" y="2032825"/>
                </a:lnTo>
                <a:lnTo>
                  <a:pt x="5244408" y="2035385"/>
                </a:lnTo>
                <a:lnTo>
                  <a:pt x="5258053" y="2035683"/>
                </a:lnTo>
                <a:lnTo>
                  <a:pt x="5248274" y="2041271"/>
                </a:lnTo>
                <a:lnTo>
                  <a:pt x="5248528" y="2043049"/>
                </a:lnTo>
                <a:lnTo>
                  <a:pt x="5254370" y="2042922"/>
                </a:lnTo>
                <a:lnTo>
                  <a:pt x="5275144" y="2039999"/>
                </a:lnTo>
                <a:lnTo>
                  <a:pt x="5303788" y="2035063"/>
                </a:lnTo>
                <a:lnTo>
                  <a:pt x="5329218" y="2032724"/>
                </a:lnTo>
                <a:lnTo>
                  <a:pt x="5340349" y="2037588"/>
                </a:lnTo>
                <a:lnTo>
                  <a:pt x="5363163" y="2026007"/>
                </a:lnTo>
                <a:lnTo>
                  <a:pt x="5401991" y="2016569"/>
                </a:lnTo>
                <a:lnTo>
                  <a:pt x="5442701" y="2012942"/>
                </a:lnTo>
                <a:lnTo>
                  <a:pt x="5471159" y="2018791"/>
                </a:lnTo>
                <a:lnTo>
                  <a:pt x="5491228" y="2018996"/>
                </a:lnTo>
                <a:lnTo>
                  <a:pt x="5510751" y="2018522"/>
                </a:lnTo>
                <a:lnTo>
                  <a:pt x="5548629" y="2017014"/>
                </a:lnTo>
                <a:lnTo>
                  <a:pt x="5572632" y="2018411"/>
                </a:lnTo>
                <a:lnTo>
                  <a:pt x="5581268" y="2023237"/>
                </a:lnTo>
                <a:lnTo>
                  <a:pt x="5598351" y="2029051"/>
                </a:lnTo>
                <a:lnTo>
                  <a:pt x="5612494" y="2037365"/>
                </a:lnTo>
                <a:lnTo>
                  <a:pt x="5628327" y="2045918"/>
                </a:lnTo>
                <a:lnTo>
                  <a:pt x="5650483" y="2052447"/>
                </a:lnTo>
                <a:lnTo>
                  <a:pt x="5668054" y="2051427"/>
                </a:lnTo>
                <a:lnTo>
                  <a:pt x="5690948" y="2055050"/>
                </a:lnTo>
                <a:lnTo>
                  <a:pt x="5712437" y="2061912"/>
                </a:lnTo>
                <a:lnTo>
                  <a:pt x="5725794" y="2070608"/>
                </a:lnTo>
                <a:lnTo>
                  <a:pt x="5746723" y="2073149"/>
                </a:lnTo>
                <a:lnTo>
                  <a:pt x="5770831" y="2073798"/>
                </a:lnTo>
                <a:lnTo>
                  <a:pt x="5794677" y="2074947"/>
                </a:lnTo>
                <a:lnTo>
                  <a:pt x="5814821" y="2078989"/>
                </a:lnTo>
                <a:lnTo>
                  <a:pt x="5836506" y="2080978"/>
                </a:lnTo>
                <a:lnTo>
                  <a:pt x="5858191" y="2076608"/>
                </a:lnTo>
                <a:lnTo>
                  <a:pt x="5880543" y="2071239"/>
                </a:lnTo>
                <a:lnTo>
                  <a:pt x="5904229" y="2070227"/>
                </a:lnTo>
                <a:lnTo>
                  <a:pt x="5924864" y="2070238"/>
                </a:lnTo>
                <a:lnTo>
                  <a:pt x="5977470" y="2071119"/>
                </a:lnTo>
                <a:lnTo>
                  <a:pt x="5998463" y="2070989"/>
                </a:lnTo>
                <a:lnTo>
                  <a:pt x="6014492" y="2078472"/>
                </a:lnTo>
                <a:lnTo>
                  <a:pt x="6038023" y="2081609"/>
                </a:lnTo>
                <a:lnTo>
                  <a:pt x="6061935" y="2082008"/>
                </a:lnTo>
                <a:lnTo>
                  <a:pt x="6079108" y="2081276"/>
                </a:lnTo>
                <a:lnTo>
                  <a:pt x="6083807" y="2083942"/>
                </a:lnTo>
                <a:lnTo>
                  <a:pt x="6132352" y="2066940"/>
                </a:lnTo>
                <a:lnTo>
                  <a:pt x="6161404" y="2047366"/>
                </a:lnTo>
                <a:lnTo>
                  <a:pt x="6317233" y="2038985"/>
                </a:lnTo>
                <a:lnTo>
                  <a:pt x="6336283" y="2038730"/>
                </a:lnTo>
                <a:lnTo>
                  <a:pt x="6342887" y="2037588"/>
                </a:lnTo>
                <a:lnTo>
                  <a:pt x="6357873" y="2036826"/>
                </a:lnTo>
                <a:lnTo>
                  <a:pt x="6387083" y="2033142"/>
                </a:lnTo>
                <a:lnTo>
                  <a:pt x="6401688" y="2033524"/>
                </a:lnTo>
                <a:lnTo>
                  <a:pt x="6410042" y="2033319"/>
                </a:lnTo>
                <a:lnTo>
                  <a:pt x="6417372" y="2033984"/>
                </a:lnTo>
                <a:lnTo>
                  <a:pt x="6423083" y="2036006"/>
                </a:lnTo>
                <a:lnTo>
                  <a:pt x="6426580" y="2039874"/>
                </a:lnTo>
                <a:lnTo>
                  <a:pt x="6435751" y="2037574"/>
                </a:lnTo>
                <a:lnTo>
                  <a:pt x="6441947" y="2035667"/>
                </a:lnTo>
                <a:lnTo>
                  <a:pt x="6445760" y="2035927"/>
                </a:lnTo>
                <a:lnTo>
                  <a:pt x="6447789" y="2040127"/>
                </a:lnTo>
                <a:lnTo>
                  <a:pt x="6452742" y="2039492"/>
                </a:lnTo>
                <a:lnTo>
                  <a:pt x="6456425" y="2039874"/>
                </a:lnTo>
                <a:lnTo>
                  <a:pt x="6460743" y="2041271"/>
                </a:lnTo>
                <a:lnTo>
                  <a:pt x="6492747" y="2035428"/>
                </a:lnTo>
                <a:lnTo>
                  <a:pt x="6497827" y="2035683"/>
                </a:lnTo>
                <a:lnTo>
                  <a:pt x="6517766" y="2030602"/>
                </a:lnTo>
                <a:lnTo>
                  <a:pt x="6528561" y="2028571"/>
                </a:lnTo>
                <a:lnTo>
                  <a:pt x="6530466" y="2026665"/>
                </a:lnTo>
                <a:lnTo>
                  <a:pt x="6533133" y="2025269"/>
                </a:lnTo>
                <a:lnTo>
                  <a:pt x="6537832" y="2024379"/>
                </a:lnTo>
                <a:lnTo>
                  <a:pt x="6546976" y="2024507"/>
                </a:lnTo>
                <a:lnTo>
                  <a:pt x="6549389" y="2024761"/>
                </a:lnTo>
                <a:lnTo>
                  <a:pt x="6561454" y="2020951"/>
                </a:lnTo>
                <a:lnTo>
                  <a:pt x="6565010" y="2019427"/>
                </a:lnTo>
                <a:lnTo>
                  <a:pt x="6567931" y="2017649"/>
                </a:lnTo>
                <a:lnTo>
                  <a:pt x="6569582" y="2015489"/>
                </a:lnTo>
                <a:lnTo>
                  <a:pt x="6608612" y="2016440"/>
                </a:lnTo>
                <a:lnTo>
                  <a:pt x="6643988" y="2013092"/>
                </a:lnTo>
                <a:lnTo>
                  <a:pt x="6678863" y="2008149"/>
                </a:lnTo>
                <a:lnTo>
                  <a:pt x="6716394" y="2004314"/>
                </a:lnTo>
                <a:lnTo>
                  <a:pt x="6748259" y="2007431"/>
                </a:lnTo>
                <a:lnTo>
                  <a:pt x="6784243" y="2000202"/>
                </a:lnTo>
                <a:lnTo>
                  <a:pt x="6813799" y="1987472"/>
                </a:lnTo>
                <a:lnTo>
                  <a:pt x="6826376" y="1974088"/>
                </a:lnTo>
                <a:lnTo>
                  <a:pt x="6847791" y="1977003"/>
                </a:lnTo>
                <a:lnTo>
                  <a:pt x="6879208" y="1968357"/>
                </a:lnTo>
                <a:lnTo>
                  <a:pt x="6904242" y="1961211"/>
                </a:lnTo>
                <a:lnTo>
                  <a:pt x="6906513" y="1968627"/>
                </a:lnTo>
                <a:lnTo>
                  <a:pt x="6919774" y="1967612"/>
                </a:lnTo>
                <a:lnTo>
                  <a:pt x="6932309" y="1969087"/>
                </a:lnTo>
                <a:lnTo>
                  <a:pt x="6940677" y="1972395"/>
                </a:lnTo>
                <a:lnTo>
                  <a:pt x="6941438" y="1976882"/>
                </a:lnTo>
                <a:lnTo>
                  <a:pt x="6960073" y="1971428"/>
                </a:lnTo>
                <a:lnTo>
                  <a:pt x="6982030" y="1967547"/>
                </a:lnTo>
                <a:lnTo>
                  <a:pt x="7006392" y="1964809"/>
                </a:lnTo>
                <a:lnTo>
                  <a:pt x="7032243" y="1962785"/>
                </a:lnTo>
                <a:lnTo>
                  <a:pt x="7122286" y="1953895"/>
                </a:lnTo>
                <a:lnTo>
                  <a:pt x="7157431" y="1957899"/>
                </a:lnTo>
                <a:lnTo>
                  <a:pt x="7169577" y="1958943"/>
                </a:lnTo>
                <a:lnTo>
                  <a:pt x="7183605" y="1959653"/>
                </a:lnTo>
                <a:lnTo>
                  <a:pt x="7199883" y="1959864"/>
                </a:lnTo>
                <a:lnTo>
                  <a:pt x="7352562" y="1953577"/>
                </a:lnTo>
                <a:lnTo>
                  <a:pt x="7393050" y="1952371"/>
                </a:lnTo>
                <a:lnTo>
                  <a:pt x="7417934" y="1953265"/>
                </a:lnTo>
                <a:lnTo>
                  <a:pt x="7432674" y="1955339"/>
                </a:lnTo>
                <a:lnTo>
                  <a:pt x="7443413" y="1957960"/>
                </a:lnTo>
                <a:lnTo>
                  <a:pt x="7456296" y="1960499"/>
                </a:lnTo>
                <a:lnTo>
                  <a:pt x="7473825" y="1956881"/>
                </a:lnTo>
                <a:lnTo>
                  <a:pt x="7490046" y="1959943"/>
                </a:lnTo>
                <a:lnTo>
                  <a:pt x="7505552" y="1965696"/>
                </a:lnTo>
                <a:lnTo>
                  <a:pt x="7520939" y="1970151"/>
                </a:lnTo>
                <a:lnTo>
                  <a:pt x="7528445" y="1967390"/>
                </a:lnTo>
                <a:lnTo>
                  <a:pt x="7536607" y="1966737"/>
                </a:lnTo>
                <a:lnTo>
                  <a:pt x="7545602" y="1967632"/>
                </a:lnTo>
                <a:lnTo>
                  <a:pt x="7555610" y="1969515"/>
                </a:lnTo>
                <a:lnTo>
                  <a:pt x="7609077" y="1971802"/>
                </a:lnTo>
                <a:lnTo>
                  <a:pt x="7630159" y="1970277"/>
                </a:lnTo>
                <a:lnTo>
                  <a:pt x="7643113" y="1964436"/>
                </a:lnTo>
                <a:lnTo>
                  <a:pt x="7652004" y="1963626"/>
                </a:lnTo>
                <a:lnTo>
                  <a:pt x="7663480" y="1963102"/>
                </a:lnTo>
                <a:lnTo>
                  <a:pt x="7675027" y="1962864"/>
                </a:lnTo>
                <a:lnTo>
                  <a:pt x="7684134" y="1962912"/>
                </a:lnTo>
                <a:lnTo>
                  <a:pt x="7700009" y="1966087"/>
                </a:lnTo>
                <a:lnTo>
                  <a:pt x="7712963" y="1960499"/>
                </a:lnTo>
                <a:lnTo>
                  <a:pt x="7716038" y="1963531"/>
                </a:lnTo>
                <a:lnTo>
                  <a:pt x="7722615" y="1962181"/>
                </a:lnTo>
                <a:lnTo>
                  <a:pt x="7731286" y="1958784"/>
                </a:lnTo>
                <a:lnTo>
                  <a:pt x="7740649" y="1955673"/>
                </a:lnTo>
                <a:lnTo>
                  <a:pt x="7748396" y="1955927"/>
                </a:lnTo>
                <a:lnTo>
                  <a:pt x="7774812" y="1947926"/>
                </a:lnTo>
                <a:lnTo>
                  <a:pt x="7865490" y="1934337"/>
                </a:lnTo>
                <a:lnTo>
                  <a:pt x="7878952" y="1928622"/>
                </a:lnTo>
                <a:lnTo>
                  <a:pt x="7944992" y="1917319"/>
                </a:lnTo>
                <a:lnTo>
                  <a:pt x="8022208" y="1911477"/>
                </a:lnTo>
                <a:lnTo>
                  <a:pt x="8058911" y="1919224"/>
                </a:lnTo>
                <a:lnTo>
                  <a:pt x="8066150" y="1919859"/>
                </a:lnTo>
                <a:lnTo>
                  <a:pt x="8093885" y="1913002"/>
                </a:lnTo>
                <a:lnTo>
                  <a:pt x="8131062" y="1902729"/>
                </a:lnTo>
                <a:lnTo>
                  <a:pt x="8174645" y="1891337"/>
                </a:lnTo>
                <a:lnTo>
                  <a:pt x="8221598" y="1881124"/>
                </a:lnTo>
                <a:lnTo>
                  <a:pt x="8257406" y="1877185"/>
                </a:lnTo>
                <a:lnTo>
                  <a:pt x="8289082" y="1873329"/>
                </a:lnTo>
                <a:lnTo>
                  <a:pt x="8317592" y="1869497"/>
                </a:lnTo>
                <a:lnTo>
                  <a:pt x="8347709" y="1865122"/>
                </a:lnTo>
                <a:lnTo>
                  <a:pt x="8353424" y="1865757"/>
                </a:lnTo>
                <a:lnTo>
                  <a:pt x="8380756" y="1860481"/>
                </a:lnTo>
                <a:lnTo>
                  <a:pt x="8391367" y="1861839"/>
                </a:lnTo>
                <a:lnTo>
                  <a:pt x="8400021" y="1865885"/>
                </a:lnTo>
                <a:lnTo>
                  <a:pt x="8421483" y="1868674"/>
                </a:lnTo>
                <a:lnTo>
                  <a:pt x="8470518" y="1866264"/>
                </a:lnTo>
                <a:lnTo>
                  <a:pt x="8475852" y="1863725"/>
                </a:lnTo>
                <a:lnTo>
                  <a:pt x="8490965" y="1865249"/>
                </a:lnTo>
                <a:lnTo>
                  <a:pt x="8491092" y="1868170"/>
                </a:lnTo>
                <a:lnTo>
                  <a:pt x="8504792" y="1864391"/>
                </a:lnTo>
                <a:lnTo>
                  <a:pt x="8511755" y="1863383"/>
                </a:lnTo>
                <a:lnTo>
                  <a:pt x="8516492" y="1864995"/>
                </a:lnTo>
                <a:lnTo>
                  <a:pt x="8530297" y="1864300"/>
                </a:lnTo>
                <a:lnTo>
                  <a:pt x="8543876" y="1863344"/>
                </a:lnTo>
                <a:lnTo>
                  <a:pt x="8557193" y="1862101"/>
                </a:lnTo>
                <a:lnTo>
                  <a:pt x="8570213" y="1860550"/>
                </a:lnTo>
                <a:lnTo>
                  <a:pt x="8604884" y="1854200"/>
                </a:lnTo>
                <a:lnTo>
                  <a:pt x="8613901" y="1857502"/>
                </a:lnTo>
                <a:lnTo>
                  <a:pt x="8619870" y="1859152"/>
                </a:lnTo>
                <a:lnTo>
                  <a:pt x="8626855" y="1860041"/>
                </a:lnTo>
                <a:lnTo>
                  <a:pt x="8635237" y="1859152"/>
                </a:lnTo>
                <a:lnTo>
                  <a:pt x="8657678" y="1854309"/>
                </a:lnTo>
                <a:lnTo>
                  <a:pt x="8666653" y="1856597"/>
                </a:lnTo>
                <a:lnTo>
                  <a:pt x="8682367" y="1859528"/>
                </a:lnTo>
                <a:lnTo>
                  <a:pt x="8725026" y="1856613"/>
                </a:lnTo>
                <a:lnTo>
                  <a:pt x="8728582" y="1854580"/>
                </a:lnTo>
                <a:lnTo>
                  <a:pt x="8740520" y="1855215"/>
                </a:lnTo>
                <a:lnTo>
                  <a:pt x="8741282" y="1857502"/>
                </a:lnTo>
                <a:lnTo>
                  <a:pt x="8746235" y="1856359"/>
                </a:lnTo>
                <a:lnTo>
                  <a:pt x="8755760" y="1851152"/>
                </a:lnTo>
                <a:lnTo>
                  <a:pt x="8760078" y="1854453"/>
                </a:lnTo>
                <a:lnTo>
                  <a:pt x="8869552" y="1836165"/>
                </a:lnTo>
                <a:lnTo>
                  <a:pt x="8871076" y="1834007"/>
                </a:lnTo>
                <a:lnTo>
                  <a:pt x="8897079" y="1833614"/>
                </a:lnTo>
                <a:lnTo>
                  <a:pt x="8904477" y="1833245"/>
                </a:lnTo>
                <a:lnTo>
                  <a:pt x="8913748" y="1829435"/>
                </a:lnTo>
                <a:lnTo>
                  <a:pt x="8930893" y="1828673"/>
                </a:lnTo>
                <a:lnTo>
                  <a:pt x="9055861" y="1817497"/>
                </a:lnTo>
                <a:lnTo>
                  <a:pt x="9077451" y="1817370"/>
                </a:lnTo>
                <a:lnTo>
                  <a:pt x="9087230" y="1816100"/>
                </a:lnTo>
                <a:lnTo>
                  <a:pt x="9095104" y="1813687"/>
                </a:lnTo>
                <a:lnTo>
                  <a:pt x="9100184" y="1808988"/>
                </a:lnTo>
                <a:lnTo>
                  <a:pt x="9118295" y="1808200"/>
                </a:lnTo>
                <a:lnTo>
                  <a:pt x="9165852" y="1808005"/>
                </a:lnTo>
                <a:lnTo>
                  <a:pt x="9183750" y="1807717"/>
                </a:lnTo>
                <a:lnTo>
                  <a:pt x="9211563" y="1807717"/>
                </a:lnTo>
                <a:lnTo>
                  <a:pt x="9224136" y="1807337"/>
                </a:lnTo>
                <a:lnTo>
                  <a:pt x="9222866" y="1803019"/>
                </a:lnTo>
                <a:lnTo>
                  <a:pt x="9256521" y="1800733"/>
                </a:lnTo>
                <a:lnTo>
                  <a:pt x="9275051" y="1795829"/>
                </a:lnTo>
                <a:lnTo>
                  <a:pt x="9297891" y="1789033"/>
                </a:lnTo>
                <a:lnTo>
                  <a:pt x="9323350" y="1781927"/>
                </a:lnTo>
                <a:lnTo>
                  <a:pt x="9349739" y="1776095"/>
                </a:lnTo>
                <a:lnTo>
                  <a:pt x="9365858" y="1774469"/>
                </a:lnTo>
                <a:lnTo>
                  <a:pt x="9402191" y="1771648"/>
                </a:lnTo>
                <a:lnTo>
                  <a:pt x="9429749" y="1768728"/>
                </a:lnTo>
                <a:lnTo>
                  <a:pt x="9429749" y="1756283"/>
                </a:lnTo>
                <a:lnTo>
                  <a:pt x="9436607" y="1755521"/>
                </a:lnTo>
                <a:lnTo>
                  <a:pt x="9498583" y="1753108"/>
                </a:lnTo>
                <a:lnTo>
                  <a:pt x="9529444" y="1757552"/>
                </a:lnTo>
                <a:lnTo>
                  <a:pt x="9536429" y="1755139"/>
                </a:lnTo>
                <a:lnTo>
                  <a:pt x="9553272" y="1748234"/>
                </a:lnTo>
                <a:lnTo>
                  <a:pt x="9569068" y="1741042"/>
                </a:lnTo>
                <a:lnTo>
                  <a:pt x="9632949" y="1736344"/>
                </a:lnTo>
                <a:lnTo>
                  <a:pt x="9698354" y="1730375"/>
                </a:lnTo>
                <a:lnTo>
                  <a:pt x="9703688" y="1730121"/>
                </a:lnTo>
                <a:lnTo>
                  <a:pt x="9733787" y="1700022"/>
                </a:lnTo>
                <a:lnTo>
                  <a:pt x="9740777" y="1697460"/>
                </a:lnTo>
                <a:lnTo>
                  <a:pt x="9753138" y="1694386"/>
                </a:lnTo>
                <a:lnTo>
                  <a:pt x="9765094" y="1691145"/>
                </a:lnTo>
                <a:lnTo>
                  <a:pt x="9770871" y="1688084"/>
                </a:lnTo>
                <a:lnTo>
                  <a:pt x="9810431" y="1681837"/>
                </a:lnTo>
                <a:lnTo>
                  <a:pt x="9842848" y="1665351"/>
                </a:lnTo>
                <a:lnTo>
                  <a:pt x="9874169" y="1646293"/>
                </a:lnTo>
                <a:lnTo>
                  <a:pt x="9910444" y="1632330"/>
                </a:lnTo>
                <a:lnTo>
                  <a:pt x="9959479" y="1612953"/>
                </a:lnTo>
                <a:lnTo>
                  <a:pt x="10014695" y="1595421"/>
                </a:lnTo>
                <a:lnTo>
                  <a:pt x="10066267" y="1580628"/>
                </a:lnTo>
                <a:lnTo>
                  <a:pt x="10104373" y="1569465"/>
                </a:lnTo>
                <a:lnTo>
                  <a:pt x="10150745" y="1557430"/>
                </a:lnTo>
                <a:lnTo>
                  <a:pt x="10201915" y="1545205"/>
                </a:lnTo>
                <a:lnTo>
                  <a:pt x="10252834" y="1533639"/>
                </a:lnTo>
                <a:lnTo>
                  <a:pt x="10333735" y="1515872"/>
                </a:lnTo>
                <a:lnTo>
                  <a:pt x="10357801" y="1519844"/>
                </a:lnTo>
                <a:lnTo>
                  <a:pt x="10365294" y="1517745"/>
                </a:lnTo>
                <a:lnTo>
                  <a:pt x="10370596" y="1512550"/>
                </a:lnTo>
                <a:lnTo>
                  <a:pt x="10388091" y="1507236"/>
                </a:lnTo>
                <a:lnTo>
                  <a:pt x="10448289" y="1478279"/>
                </a:lnTo>
                <a:lnTo>
                  <a:pt x="10471149" y="1486027"/>
                </a:lnTo>
                <a:lnTo>
                  <a:pt x="10497946" y="1469771"/>
                </a:lnTo>
                <a:lnTo>
                  <a:pt x="10503194" y="1471235"/>
                </a:lnTo>
                <a:lnTo>
                  <a:pt x="10507645" y="1475200"/>
                </a:lnTo>
                <a:lnTo>
                  <a:pt x="10512072" y="1478736"/>
                </a:lnTo>
                <a:lnTo>
                  <a:pt x="10517250" y="1478914"/>
                </a:lnTo>
                <a:lnTo>
                  <a:pt x="10538820" y="1469032"/>
                </a:lnTo>
                <a:lnTo>
                  <a:pt x="10569510" y="1463675"/>
                </a:lnTo>
                <a:lnTo>
                  <a:pt x="10600867" y="1457269"/>
                </a:lnTo>
                <a:lnTo>
                  <a:pt x="10624438" y="1444244"/>
                </a:lnTo>
                <a:lnTo>
                  <a:pt x="10637032" y="1437909"/>
                </a:lnTo>
                <a:lnTo>
                  <a:pt x="10656045" y="1431385"/>
                </a:lnTo>
                <a:lnTo>
                  <a:pt x="10675890" y="1426813"/>
                </a:lnTo>
                <a:lnTo>
                  <a:pt x="10690986" y="1426337"/>
                </a:lnTo>
                <a:lnTo>
                  <a:pt x="10721396" y="1422227"/>
                </a:lnTo>
                <a:lnTo>
                  <a:pt x="10795409" y="1414246"/>
                </a:lnTo>
                <a:lnTo>
                  <a:pt x="10855776" y="1400895"/>
                </a:lnTo>
                <a:lnTo>
                  <a:pt x="10888971" y="1379650"/>
                </a:lnTo>
                <a:lnTo>
                  <a:pt x="10904854" y="1371980"/>
                </a:lnTo>
                <a:lnTo>
                  <a:pt x="10955735" y="1367659"/>
                </a:lnTo>
                <a:lnTo>
                  <a:pt x="10999310" y="1361328"/>
                </a:lnTo>
                <a:lnTo>
                  <a:pt x="11015344" y="1353058"/>
                </a:lnTo>
                <a:lnTo>
                  <a:pt x="11044476" y="1331039"/>
                </a:lnTo>
                <a:lnTo>
                  <a:pt x="11109266" y="1300765"/>
                </a:lnTo>
                <a:lnTo>
                  <a:pt x="11167624" y="1279201"/>
                </a:lnTo>
                <a:lnTo>
                  <a:pt x="11240134" y="1266825"/>
                </a:lnTo>
                <a:lnTo>
                  <a:pt x="11272778" y="1260115"/>
                </a:lnTo>
                <a:lnTo>
                  <a:pt x="11318508" y="1248013"/>
                </a:lnTo>
                <a:lnTo>
                  <a:pt x="11364738" y="1235410"/>
                </a:lnTo>
                <a:lnTo>
                  <a:pt x="11398884" y="1227201"/>
                </a:lnTo>
                <a:lnTo>
                  <a:pt x="11409635" y="1225536"/>
                </a:lnTo>
                <a:lnTo>
                  <a:pt x="11431995" y="1227397"/>
                </a:lnTo>
                <a:lnTo>
                  <a:pt x="11445747" y="1225803"/>
                </a:lnTo>
                <a:lnTo>
                  <a:pt x="11545950" y="1240409"/>
                </a:lnTo>
                <a:lnTo>
                  <a:pt x="11557741" y="1238728"/>
                </a:lnTo>
                <a:lnTo>
                  <a:pt x="11576366" y="1231725"/>
                </a:lnTo>
                <a:lnTo>
                  <a:pt x="11595563" y="1223603"/>
                </a:lnTo>
                <a:lnTo>
                  <a:pt x="11609069" y="1218564"/>
                </a:lnTo>
                <a:lnTo>
                  <a:pt x="11658440" y="1216247"/>
                </a:lnTo>
                <a:lnTo>
                  <a:pt x="11718289" y="1209166"/>
                </a:lnTo>
                <a:lnTo>
                  <a:pt x="11755769" y="1201997"/>
                </a:lnTo>
                <a:lnTo>
                  <a:pt x="11794012" y="1193053"/>
                </a:lnTo>
                <a:lnTo>
                  <a:pt x="11831160" y="1184038"/>
                </a:lnTo>
                <a:lnTo>
                  <a:pt x="11865355" y="1176654"/>
                </a:lnTo>
                <a:lnTo>
                  <a:pt x="11899202" y="1170775"/>
                </a:lnTo>
                <a:lnTo>
                  <a:pt x="11931918" y="1166002"/>
                </a:lnTo>
                <a:lnTo>
                  <a:pt x="11963420" y="1160778"/>
                </a:lnTo>
                <a:lnTo>
                  <a:pt x="11993625" y="1153540"/>
                </a:lnTo>
                <a:lnTo>
                  <a:pt x="12027502" y="1160148"/>
                </a:lnTo>
                <a:lnTo>
                  <a:pt x="12058236" y="1169447"/>
                </a:lnTo>
                <a:lnTo>
                  <a:pt x="12095209" y="1173364"/>
                </a:lnTo>
                <a:lnTo>
                  <a:pt x="12147803" y="1163827"/>
                </a:lnTo>
                <a:lnTo>
                  <a:pt x="12191999" y="1164336"/>
                </a:lnTo>
                <a:lnTo>
                  <a:pt x="12191999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4692" rIns="0" bIns="0" rtlCol="0">
            <a:spAutoFit/>
          </a:bodyPr>
          <a:lstStyle/>
          <a:p>
            <a:pPr marL="20066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First</a:t>
            </a:r>
            <a:r>
              <a:rPr sz="3600" spc="-125" dirty="0"/>
              <a:t> </a:t>
            </a:r>
            <a:r>
              <a:rPr sz="3600" dirty="0"/>
              <a:t>Successful</a:t>
            </a:r>
            <a:r>
              <a:rPr sz="3600" spc="-155" dirty="0"/>
              <a:t> </a:t>
            </a:r>
            <a:r>
              <a:rPr sz="3600" dirty="0"/>
              <a:t>Ground</a:t>
            </a:r>
            <a:r>
              <a:rPr sz="3600" spc="-110" dirty="0"/>
              <a:t> </a:t>
            </a:r>
            <a:r>
              <a:rPr sz="3600" dirty="0"/>
              <a:t>Landing</a:t>
            </a:r>
            <a:r>
              <a:rPr sz="3600" spc="-114" dirty="0"/>
              <a:t> </a:t>
            </a:r>
            <a:r>
              <a:rPr sz="3600" spc="-20" dirty="0"/>
              <a:t>Date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482040"/>
            <a:ext cx="10744200" cy="16923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973195" marR="5080" indent="-3568065">
              <a:lnSpc>
                <a:spcPts val="4000"/>
              </a:lnSpc>
              <a:spcBef>
                <a:spcPts val="595"/>
              </a:spcBef>
            </a:pPr>
            <a:r>
              <a:rPr sz="3700" dirty="0"/>
              <a:t>Successful</a:t>
            </a:r>
            <a:r>
              <a:rPr sz="3700" spc="-100" dirty="0"/>
              <a:t> </a:t>
            </a:r>
            <a:r>
              <a:rPr sz="3700" dirty="0"/>
              <a:t>Drone</a:t>
            </a:r>
            <a:r>
              <a:rPr sz="3700" spc="-105" dirty="0"/>
              <a:t> </a:t>
            </a:r>
            <a:r>
              <a:rPr sz="3700" dirty="0"/>
              <a:t>Ship</a:t>
            </a:r>
            <a:r>
              <a:rPr sz="3700" spc="-95" dirty="0"/>
              <a:t> </a:t>
            </a:r>
            <a:r>
              <a:rPr sz="3700" dirty="0"/>
              <a:t>Landing</a:t>
            </a:r>
            <a:r>
              <a:rPr sz="3700" spc="-85" dirty="0"/>
              <a:t> </a:t>
            </a:r>
            <a:r>
              <a:rPr sz="3700" dirty="0"/>
              <a:t>with</a:t>
            </a:r>
            <a:r>
              <a:rPr sz="3700" spc="-100" dirty="0"/>
              <a:t> </a:t>
            </a:r>
            <a:r>
              <a:rPr sz="3700" dirty="0"/>
              <a:t>Payload</a:t>
            </a:r>
            <a:r>
              <a:rPr sz="3700" spc="-100" dirty="0"/>
              <a:t> </a:t>
            </a:r>
            <a:r>
              <a:rPr sz="3700" spc="-10" dirty="0"/>
              <a:t>between </a:t>
            </a:r>
            <a:r>
              <a:rPr sz="3700" dirty="0"/>
              <a:t>4000</a:t>
            </a:r>
            <a:r>
              <a:rPr sz="3700" spc="-55" dirty="0"/>
              <a:t> </a:t>
            </a:r>
            <a:r>
              <a:rPr sz="3700" dirty="0"/>
              <a:t>and</a:t>
            </a:r>
            <a:r>
              <a:rPr sz="3700" spc="-65" dirty="0"/>
              <a:t> </a:t>
            </a:r>
            <a:r>
              <a:rPr sz="3700" spc="-20" dirty="0"/>
              <a:t>6000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152" y="3182567"/>
            <a:ext cx="10515600" cy="22086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690573"/>
            <a:ext cx="9363710" cy="4288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4629" indent="-201930">
              <a:lnSpc>
                <a:spcPts val="2375"/>
              </a:lnSpc>
              <a:spcBef>
                <a:spcPts val="95"/>
              </a:spcBef>
              <a:buClr>
                <a:srgbClr val="C55A11"/>
              </a:buClr>
              <a:buFont typeface="Calibri"/>
              <a:buChar char="•"/>
              <a:tabLst>
                <a:tab pos="214629" algn="l"/>
              </a:tabLst>
            </a:pP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In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this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capstone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project,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we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will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predict</a:t>
            </a:r>
            <a:r>
              <a:rPr sz="22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if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200" spc="-9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SpaceX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Falcon</a:t>
            </a:r>
            <a:r>
              <a:rPr sz="22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9</a:t>
            </a:r>
            <a:r>
              <a:rPr sz="22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first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stage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will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land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375"/>
              </a:lnSpc>
            </a:pP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successfully</a:t>
            </a:r>
            <a:r>
              <a:rPr sz="22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using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several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machine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classification</a:t>
            </a:r>
            <a:r>
              <a:rPr sz="2200" spc="-7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algorithms.</a:t>
            </a:r>
            <a:endParaRPr sz="2200">
              <a:latin typeface="Calibri"/>
              <a:cs typeface="Calibri"/>
            </a:endParaRPr>
          </a:p>
          <a:p>
            <a:pPr marL="278130" lvl="1" indent="-201295">
              <a:lnSpc>
                <a:spcPct val="100000"/>
              </a:lnSpc>
              <a:spcBef>
                <a:spcPts val="880"/>
              </a:spcBef>
              <a:buChar char="•"/>
              <a:tabLst>
                <a:tab pos="278130" algn="l"/>
              </a:tabLst>
            </a:pP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main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steps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in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this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project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include:</a:t>
            </a:r>
            <a:endParaRPr sz="2200">
              <a:latin typeface="Calibri"/>
              <a:cs typeface="Calibri"/>
            </a:endParaRPr>
          </a:p>
          <a:p>
            <a:pPr marL="215265" indent="-202565">
              <a:lnSpc>
                <a:spcPct val="100000"/>
              </a:lnSpc>
              <a:spcBef>
                <a:spcPts val="860"/>
              </a:spcBef>
              <a:buChar char="•"/>
              <a:tabLst>
                <a:tab pos="215265" algn="l"/>
              </a:tabLst>
            </a:pP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Data</a:t>
            </a:r>
            <a:r>
              <a:rPr sz="22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collection,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wrangling,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formatting</a:t>
            </a:r>
            <a:endParaRPr sz="2200">
              <a:latin typeface="Calibri"/>
              <a:cs typeface="Calibri"/>
            </a:endParaRPr>
          </a:p>
          <a:p>
            <a:pPr marL="215265" indent="-202565">
              <a:lnSpc>
                <a:spcPct val="100000"/>
              </a:lnSpc>
              <a:spcBef>
                <a:spcPts val="880"/>
              </a:spcBef>
              <a:buChar char="•"/>
              <a:tabLst>
                <a:tab pos="215265" algn="l"/>
              </a:tabLst>
            </a:pP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Exploratory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data</a:t>
            </a:r>
            <a:r>
              <a:rPr sz="22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analysis</a:t>
            </a:r>
            <a:endParaRPr sz="2200">
              <a:latin typeface="Calibri"/>
              <a:cs typeface="Calibri"/>
            </a:endParaRPr>
          </a:p>
          <a:p>
            <a:pPr marL="215265" indent="-202565">
              <a:lnSpc>
                <a:spcPct val="100000"/>
              </a:lnSpc>
              <a:spcBef>
                <a:spcPts val="875"/>
              </a:spcBef>
              <a:buChar char="•"/>
              <a:tabLst>
                <a:tab pos="215265" algn="l"/>
              </a:tabLst>
            </a:pP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Interactive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data</a:t>
            </a:r>
            <a:r>
              <a:rPr sz="22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visualization</a:t>
            </a:r>
            <a:endParaRPr sz="2200">
              <a:latin typeface="Calibri"/>
              <a:cs typeface="Calibri"/>
            </a:endParaRPr>
          </a:p>
          <a:p>
            <a:pPr marL="215265" indent="-202565">
              <a:lnSpc>
                <a:spcPct val="100000"/>
              </a:lnSpc>
              <a:spcBef>
                <a:spcPts val="865"/>
              </a:spcBef>
              <a:buChar char="•"/>
              <a:tabLst>
                <a:tab pos="215265" algn="l"/>
              </a:tabLst>
            </a:pP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Machine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learning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prediction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•</a:t>
            </a:r>
            <a:endParaRPr sz="2200">
              <a:latin typeface="Calibri"/>
              <a:cs typeface="Calibri"/>
            </a:endParaRPr>
          </a:p>
          <a:p>
            <a:pPr marL="76835">
              <a:lnSpc>
                <a:spcPts val="2380"/>
              </a:lnSpc>
              <a:spcBef>
                <a:spcPts val="875"/>
              </a:spcBef>
            </a:pP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Our</a:t>
            </a:r>
            <a:r>
              <a:rPr sz="22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graphs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show</a:t>
            </a:r>
            <a:r>
              <a:rPr sz="22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that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some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features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2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rocket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launches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have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correlation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380"/>
              </a:lnSpc>
            </a:pP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with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outcome</a:t>
            </a:r>
            <a:r>
              <a:rPr sz="2200" spc="-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launches,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i.e.,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success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or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failure.</a:t>
            </a:r>
            <a:endParaRPr sz="2200">
              <a:latin typeface="Calibri"/>
              <a:cs typeface="Calibri"/>
            </a:endParaRPr>
          </a:p>
          <a:p>
            <a:pPr marL="12700" marR="905510" lvl="1" indent="265430">
              <a:lnSpc>
                <a:spcPct val="80000"/>
              </a:lnSpc>
              <a:spcBef>
                <a:spcPts val="1405"/>
              </a:spcBef>
              <a:buChar char="•"/>
              <a:tabLst>
                <a:tab pos="278130" algn="l"/>
              </a:tabLst>
            </a:pP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It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also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concluded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that</a:t>
            </a:r>
            <a:r>
              <a:rPr sz="2200" spc="434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decision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tree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may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be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best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machine</a:t>
            </a:r>
            <a:r>
              <a:rPr sz="2200" spc="-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learning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algorithm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predict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if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Falcon</a:t>
            </a:r>
            <a:r>
              <a:rPr sz="22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9</a:t>
            </a:r>
            <a:r>
              <a:rPr sz="22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first</a:t>
            </a:r>
            <a:r>
              <a:rPr sz="22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stage</a:t>
            </a:r>
            <a:r>
              <a:rPr sz="22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will</a:t>
            </a:r>
            <a:r>
              <a:rPr sz="22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55A11"/>
                </a:solidFill>
                <a:latin typeface="Calibri"/>
                <a:cs typeface="Calibri"/>
              </a:rPr>
              <a:t>land</a:t>
            </a:r>
            <a:r>
              <a:rPr sz="22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55A11"/>
                </a:solidFill>
                <a:latin typeface="Calibri"/>
                <a:cs typeface="Calibri"/>
              </a:rPr>
              <a:t>successfully.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211454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4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37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849" y="410413"/>
            <a:ext cx="577723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524510" marR="5080" indent="-512445">
              <a:lnSpc>
                <a:spcPts val="3890"/>
              </a:lnSpc>
              <a:spcBef>
                <a:spcPts val="590"/>
              </a:spcBef>
            </a:pPr>
            <a:r>
              <a:rPr sz="3600" spc="-60" dirty="0"/>
              <a:t>Total</a:t>
            </a:r>
            <a:r>
              <a:rPr sz="3600" spc="-90" dirty="0"/>
              <a:t> </a:t>
            </a:r>
            <a:r>
              <a:rPr sz="3600" dirty="0"/>
              <a:t>Number</a:t>
            </a:r>
            <a:r>
              <a:rPr sz="3600" spc="-90" dirty="0"/>
              <a:t> </a:t>
            </a:r>
            <a:r>
              <a:rPr sz="3600" dirty="0"/>
              <a:t>of</a:t>
            </a:r>
            <a:r>
              <a:rPr sz="3600" spc="-90" dirty="0"/>
              <a:t> </a:t>
            </a:r>
            <a:r>
              <a:rPr sz="3600" dirty="0"/>
              <a:t>Successful</a:t>
            </a:r>
            <a:r>
              <a:rPr sz="3600" spc="-120" dirty="0"/>
              <a:t> </a:t>
            </a:r>
            <a:r>
              <a:rPr sz="3600" spc="-25" dirty="0"/>
              <a:t>and </a:t>
            </a:r>
            <a:r>
              <a:rPr sz="3600" spc="-10" dirty="0"/>
              <a:t>Failure</a:t>
            </a:r>
            <a:r>
              <a:rPr sz="3600" spc="-100" dirty="0"/>
              <a:t> </a:t>
            </a:r>
            <a:r>
              <a:rPr sz="3600" dirty="0"/>
              <a:t>Mission</a:t>
            </a:r>
            <a:r>
              <a:rPr sz="3600" spc="-95" dirty="0"/>
              <a:t> </a:t>
            </a:r>
            <a:r>
              <a:rPr sz="3600" spc="-10" dirty="0"/>
              <a:t>Outcomes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267" y="2244468"/>
            <a:ext cx="10380484" cy="34148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5787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Boosters</a:t>
            </a:r>
            <a:r>
              <a:rPr spc="-195" dirty="0"/>
              <a:t> </a:t>
            </a:r>
            <a:r>
              <a:rPr dirty="0"/>
              <a:t>Carried</a:t>
            </a:r>
            <a:r>
              <a:rPr spc="-190" dirty="0"/>
              <a:t> </a:t>
            </a:r>
            <a:r>
              <a:rPr dirty="0"/>
              <a:t>Maximum</a:t>
            </a:r>
            <a:r>
              <a:rPr spc="-225" dirty="0"/>
              <a:t> </a:t>
            </a:r>
            <a:r>
              <a:rPr spc="-10" dirty="0"/>
              <a:t>Payload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179" y="1979540"/>
            <a:ext cx="7722092" cy="41425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63" y="2020061"/>
            <a:ext cx="6983730" cy="30262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65" dirty="0">
                <a:solidFill>
                  <a:srgbClr val="0A48CA"/>
                </a:solidFill>
                <a:latin typeface="Microsoft Sans Serif"/>
                <a:cs typeface="Microsoft Sans Serif"/>
              </a:rPr>
              <a:t>2015</a:t>
            </a:r>
            <a:r>
              <a:rPr sz="37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37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0A48CA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1236" y="380492"/>
            <a:ext cx="3560445" cy="177355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65"/>
              </a:spcBef>
            </a:pPr>
            <a:r>
              <a:rPr sz="3100" dirty="0"/>
              <a:t>Rank</a:t>
            </a:r>
            <a:r>
              <a:rPr sz="3100" spc="-60" dirty="0"/>
              <a:t> </a:t>
            </a:r>
            <a:r>
              <a:rPr sz="3100" spc="-10" dirty="0"/>
              <a:t>Landing </a:t>
            </a:r>
            <a:r>
              <a:rPr sz="3100" dirty="0"/>
              <a:t>Outcomes</a:t>
            </a:r>
            <a:r>
              <a:rPr sz="3100" spc="-145" dirty="0"/>
              <a:t> </a:t>
            </a:r>
            <a:r>
              <a:rPr sz="3100" spc="-10" dirty="0"/>
              <a:t>Between </a:t>
            </a:r>
            <a:r>
              <a:rPr sz="3100" spc="-20" dirty="0"/>
              <a:t>2010-06-</a:t>
            </a:r>
            <a:r>
              <a:rPr sz="3100" dirty="0"/>
              <a:t>04</a:t>
            </a:r>
            <a:r>
              <a:rPr sz="3100" spc="15" dirty="0"/>
              <a:t> </a:t>
            </a:r>
            <a:r>
              <a:rPr sz="3100" dirty="0"/>
              <a:t>and</a:t>
            </a:r>
            <a:r>
              <a:rPr sz="3100" spc="-10" dirty="0"/>
              <a:t> 2017-</a:t>
            </a:r>
            <a:endParaRPr sz="3100"/>
          </a:p>
          <a:p>
            <a:pPr marL="12700">
              <a:lnSpc>
                <a:spcPts val="3350"/>
              </a:lnSpc>
            </a:pPr>
            <a:r>
              <a:rPr sz="3100" spc="-20" dirty="0"/>
              <a:t>03-</a:t>
            </a:r>
            <a:r>
              <a:rPr sz="3100" spc="-25" dirty="0"/>
              <a:t>20</a:t>
            </a:r>
            <a:endParaRPr sz="3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45" y="184105"/>
            <a:ext cx="6383176" cy="66048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93577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66" y="2529700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303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303" y="369328"/>
                  </a:lnTo>
                  <a:lnTo>
                    <a:pt x="1058303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600" y="665810"/>
            <a:ext cx="2750820" cy="3465829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830"/>
              </a:spcBef>
            </a:pPr>
            <a:r>
              <a:rPr sz="6100" spc="-25" dirty="0">
                <a:latin typeface="Calibri Light"/>
                <a:cs typeface="Calibri Light"/>
              </a:rPr>
              <a:t>ALL </a:t>
            </a:r>
            <a:r>
              <a:rPr sz="6100" spc="-10" dirty="0">
                <a:latin typeface="Calibri Light"/>
                <a:cs typeface="Calibri Light"/>
              </a:rPr>
              <a:t>MAPPED LAUNCH SITES</a:t>
            </a:r>
            <a:endParaRPr sz="61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4027" y="4374546"/>
            <a:ext cx="3293745" cy="85090"/>
            <a:chOff x="624027" y="4374546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439845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4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7"/>
                  </a:lnTo>
                  <a:lnTo>
                    <a:pt x="3146572" y="18987"/>
                  </a:lnTo>
                  <a:lnTo>
                    <a:pt x="3090931" y="20461"/>
                  </a:lnTo>
                  <a:lnTo>
                    <a:pt x="3034903" y="20575"/>
                  </a:lnTo>
                  <a:lnTo>
                    <a:pt x="2978886" y="19603"/>
                  </a:lnTo>
                  <a:lnTo>
                    <a:pt x="2923275" y="17822"/>
                  </a:lnTo>
                  <a:lnTo>
                    <a:pt x="2868467" y="15507"/>
                  </a:lnTo>
                  <a:lnTo>
                    <a:pt x="2712821" y="8117"/>
                  </a:lnTo>
                  <a:lnTo>
                    <a:pt x="2665186" y="6423"/>
                  </a:lnTo>
                  <a:lnTo>
                    <a:pt x="2620335" y="5575"/>
                  </a:lnTo>
                  <a:lnTo>
                    <a:pt x="2578663" y="5847"/>
                  </a:lnTo>
                  <a:lnTo>
                    <a:pt x="2540568" y="7515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4393596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716"/>
                  </a:moveTo>
                  <a:lnTo>
                    <a:pt x="59841" y="10671"/>
                  </a:lnTo>
                  <a:lnTo>
                    <a:pt x="118551" y="6632"/>
                  </a:lnTo>
                  <a:lnTo>
                    <a:pt x="176169" y="3571"/>
                  </a:lnTo>
                  <a:lnTo>
                    <a:pt x="232532" y="1464"/>
                  </a:lnTo>
                  <a:lnTo>
                    <a:pt x="287476" y="282"/>
                  </a:lnTo>
                  <a:lnTo>
                    <a:pt x="340839" y="0"/>
                  </a:lnTo>
                  <a:lnTo>
                    <a:pt x="392457" y="590"/>
                  </a:lnTo>
                  <a:lnTo>
                    <a:pt x="442167" y="2028"/>
                  </a:lnTo>
                  <a:lnTo>
                    <a:pt x="489807" y="4286"/>
                  </a:lnTo>
                  <a:lnTo>
                    <a:pt x="535212" y="7337"/>
                  </a:lnTo>
                  <a:lnTo>
                    <a:pt x="578220" y="11156"/>
                  </a:lnTo>
                  <a:lnTo>
                    <a:pt x="618667" y="15716"/>
                  </a:lnTo>
                  <a:lnTo>
                    <a:pt x="655567" y="19595"/>
                  </a:lnTo>
                  <a:lnTo>
                    <a:pt x="694145" y="22301"/>
                  </a:lnTo>
                  <a:lnTo>
                    <a:pt x="734543" y="23977"/>
                  </a:lnTo>
                  <a:lnTo>
                    <a:pt x="776902" y="24768"/>
                  </a:lnTo>
                  <a:lnTo>
                    <a:pt x="821363" y="24817"/>
                  </a:lnTo>
                  <a:lnTo>
                    <a:pt x="868067" y="24267"/>
                  </a:lnTo>
                  <a:lnTo>
                    <a:pt x="917156" y="23262"/>
                  </a:lnTo>
                  <a:lnTo>
                    <a:pt x="968771" y="21945"/>
                  </a:lnTo>
                  <a:lnTo>
                    <a:pt x="1023052" y="20460"/>
                  </a:lnTo>
                  <a:lnTo>
                    <a:pt x="1080141" y="18952"/>
                  </a:lnTo>
                  <a:lnTo>
                    <a:pt x="1140180" y="17562"/>
                  </a:lnTo>
                  <a:lnTo>
                    <a:pt x="1203309" y="16436"/>
                  </a:lnTo>
                  <a:lnTo>
                    <a:pt x="1269669" y="15716"/>
                  </a:lnTo>
                  <a:lnTo>
                    <a:pt x="1335545" y="15489"/>
                  </a:lnTo>
                  <a:lnTo>
                    <a:pt x="1397446" y="15678"/>
                  </a:lnTo>
                  <a:lnTo>
                    <a:pt x="1455852" y="16179"/>
                  </a:lnTo>
                  <a:lnTo>
                    <a:pt x="1511244" y="16889"/>
                  </a:lnTo>
                  <a:lnTo>
                    <a:pt x="1564101" y="17707"/>
                  </a:lnTo>
                  <a:lnTo>
                    <a:pt x="1614903" y="18527"/>
                  </a:lnTo>
                  <a:lnTo>
                    <a:pt x="1664131" y="19248"/>
                  </a:lnTo>
                  <a:lnTo>
                    <a:pt x="1712264" y="19767"/>
                  </a:lnTo>
                  <a:lnTo>
                    <a:pt x="1759782" y="19980"/>
                  </a:lnTo>
                  <a:lnTo>
                    <a:pt x="1807166" y="19784"/>
                  </a:lnTo>
                  <a:lnTo>
                    <a:pt x="1854895" y="19077"/>
                  </a:lnTo>
                  <a:lnTo>
                    <a:pt x="1903450" y="17755"/>
                  </a:lnTo>
                  <a:lnTo>
                    <a:pt x="1953310" y="15716"/>
                  </a:lnTo>
                  <a:lnTo>
                    <a:pt x="2004981" y="13847"/>
                  </a:lnTo>
                  <a:lnTo>
                    <a:pt x="2058413" y="13030"/>
                  </a:lnTo>
                  <a:lnTo>
                    <a:pt x="2113167" y="13062"/>
                  </a:lnTo>
                  <a:lnTo>
                    <a:pt x="2168804" y="13743"/>
                  </a:lnTo>
                  <a:lnTo>
                    <a:pt x="2224885" y="14869"/>
                  </a:lnTo>
                  <a:lnTo>
                    <a:pt x="2280971" y="16240"/>
                  </a:lnTo>
                  <a:lnTo>
                    <a:pt x="2336623" y="17653"/>
                  </a:lnTo>
                  <a:lnTo>
                    <a:pt x="2391401" y="18907"/>
                  </a:lnTo>
                  <a:lnTo>
                    <a:pt x="2444867" y="19799"/>
                  </a:lnTo>
                  <a:lnTo>
                    <a:pt x="2496581" y="20128"/>
                  </a:lnTo>
                  <a:lnTo>
                    <a:pt x="2546105" y="19691"/>
                  </a:lnTo>
                  <a:lnTo>
                    <a:pt x="2592999" y="18288"/>
                  </a:lnTo>
                  <a:lnTo>
                    <a:pt x="2636824" y="15716"/>
                  </a:lnTo>
                  <a:lnTo>
                    <a:pt x="2684804" y="12856"/>
                  </a:lnTo>
                  <a:lnTo>
                    <a:pt x="2736763" y="11191"/>
                  </a:lnTo>
                  <a:lnTo>
                    <a:pt x="2791703" y="10519"/>
                  </a:lnTo>
                  <a:lnTo>
                    <a:pt x="2848623" y="10636"/>
                  </a:lnTo>
                  <a:lnTo>
                    <a:pt x="2906523" y="11340"/>
                  </a:lnTo>
                  <a:lnTo>
                    <a:pt x="2964405" y="12430"/>
                  </a:lnTo>
                  <a:lnTo>
                    <a:pt x="3021268" y="13702"/>
                  </a:lnTo>
                  <a:lnTo>
                    <a:pt x="3076113" y="14954"/>
                  </a:lnTo>
                  <a:lnTo>
                    <a:pt x="3127939" y="15984"/>
                  </a:lnTo>
                  <a:lnTo>
                    <a:pt x="3175748" y="16589"/>
                  </a:lnTo>
                  <a:lnTo>
                    <a:pt x="3218540" y="16567"/>
                  </a:lnTo>
                  <a:lnTo>
                    <a:pt x="3255314" y="15716"/>
                  </a:lnTo>
                  <a:lnTo>
                    <a:pt x="3254552" y="23844"/>
                  </a:lnTo>
                  <a:lnTo>
                    <a:pt x="3254933" y="27781"/>
                  </a:lnTo>
                  <a:lnTo>
                    <a:pt x="3255314" y="34004"/>
                  </a:lnTo>
                  <a:lnTo>
                    <a:pt x="3216198" y="34740"/>
                  </a:lnTo>
                  <a:lnTo>
                    <a:pt x="3170970" y="34950"/>
                  </a:lnTo>
                  <a:lnTo>
                    <a:pt x="3120696" y="34737"/>
                  </a:lnTo>
                  <a:lnTo>
                    <a:pt x="3066439" y="34204"/>
                  </a:lnTo>
                  <a:lnTo>
                    <a:pt x="3009265" y="33454"/>
                  </a:lnTo>
                  <a:lnTo>
                    <a:pt x="2950240" y="32591"/>
                  </a:lnTo>
                  <a:lnTo>
                    <a:pt x="2890427" y="31718"/>
                  </a:lnTo>
                  <a:lnTo>
                    <a:pt x="2830893" y="30938"/>
                  </a:lnTo>
                  <a:lnTo>
                    <a:pt x="2772701" y="30355"/>
                  </a:lnTo>
                  <a:lnTo>
                    <a:pt x="2716918" y="30072"/>
                  </a:lnTo>
                  <a:lnTo>
                    <a:pt x="2664607" y="30192"/>
                  </a:lnTo>
                  <a:lnTo>
                    <a:pt x="2616834" y="30818"/>
                  </a:lnTo>
                  <a:lnTo>
                    <a:pt x="2574664" y="32054"/>
                  </a:lnTo>
                  <a:lnTo>
                    <a:pt x="2539161" y="34004"/>
                  </a:lnTo>
                  <a:lnTo>
                    <a:pt x="2505762" y="35610"/>
                  </a:lnTo>
                  <a:lnTo>
                    <a:pt x="2429730" y="35333"/>
                  </a:lnTo>
                  <a:lnTo>
                    <a:pt x="2387286" y="33948"/>
                  </a:lnTo>
                  <a:lnTo>
                    <a:pt x="2342017" y="32067"/>
                  </a:lnTo>
                  <a:lnTo>
                    <a:pt x="2294016" y="29938"/>
                  </a:lnTo>
                  <a:lnTo>
                    <a:pt x="2243378" y="27813"/>
                  </a:lnTo>
                  <a:lnTo>
                    <a:pt x="2190198" y="25939"/>
                  </a:lnTo>
                  <a:lnTo>
                    <a:pt x="2134569" y="24569"/>
                  </a:lnTo>
                  <a:lnTo>
                    <a:pt x="2076587" y="23951"/>
                  </a:lnTo>
                  <a:lnTo>
                    <a:pt x="2016345" y="24336"/>
                  </a:lnTo>
                  <a:lnTo>
                    <a:pt x="1953939" y="25973"/>
                  </a:lnTo>
                  <a:lnTo>
                    <a:pt x="1889462" y="29112"/>
                  </a:lnTo>
                  <a:lnTo>
                    <a:pt x="1823008" y="34004"/>
                  </a:lnTo>
                  <a:lnTo>
                    <a:pt x="1755041" y="39381"/>
                  </a:lnTo>
                  <a:lnTo>
                    <a:pt x="1695316" y="43107"/>
                  </a:lnTo>
                  <a:lnTo>
                    <a:pt x="1642398" y="45387"/>
                  </a:lnTo>
                  <a:lnTo>
                    <a:pt x="1594852" y="46427"/>
                  </a:lnTo>
                  <a:lnTo>
                    <a:pt x="1551244" y="46434"/>
                  </a:lnTo>
                  <a:lnTo>
                    <a:pt x="1510139" y="45614"/>
                  </a:lnTo>
                  <a:lnTo>
                    <a:pt x="1470104" y="44172"/>
                  </a:lnTo>
                  <a:lnTo>
                    <a:pt x="1429703" y="42314"/>
                  </a:lnTo>
                  <a:lnTo>
                    <a:pt x="1387502" y="40247"/>
                  </a:lnTo>
                  <a:lnTo>
                    <a:pt x="1342066" y="38176"/>
                  </a:lnTo>
                  <a:lnTo>
                    <a:pt x="1291961" y="36308"/>
                  </a:lnTo>
                  <a:lnTo>
                    <a:pt x="1235753" y="34849"/>
                  </a:lnTo>
                  <a:lnTo>
                    <a:pt x="1172006" y="34004"/>
                  </a:lnTo>
                  <a:lnTo>
                    <a:pt x="1133450" y="33851"/>
                  </a:lnTo>
                  <a:lnTo>
                    <a:pt x="1094538" y="33934"/>
                  </a:lnTo>
                  <a:lnTo>
                    <a:pt x="1055160" y="34222"/>
                  </a:lnTo>
                  <a:lnTo>
                    <a:pt x="1015206" y="34682"/>
                  </a:lnTo>
                  <a:lnTo>
                    <a:pt x="974566" y="35283"/>
                  </a:lnTo>
                  <a:lnTo>
                    <a:pt x="933129" y="35994"/>
                  </a:lnTo>
                  <a:lnTo>
                    <a:pt x="890786" y="36781"/>
                  </a:lnTo>
                  <a:lnTo>
                    <a:pt x="847426" y="37615"/>
                  </a:lnTo>
                  <a:lnTo>
                    <a:pt x="802940" y="38462"/>
                  </a:lnTo>
                  <a:lnTo>
                    <a:pt x="757218" y="39292"/>
                  </a:lnTo>
                  <a:lnTo>
                    <a:pt x="710148" y="40072"/>
                  </a:lnTo>
                  <a:lnTo>
                    <a:pt x="661622" y="40770"/>
                  </a:lnTo>
                  <a:lnTo>
                    <a:pt x="611529" y="41356"/>
                  </a:lnTo>
                  <a:lnTo>
                    <a:pt x="559759" y="41796"/>
                  </a:lnTo>
                  <a:lnTo>
                    <a:pt x="506202" y="42060"/>
                  </a:lnTo>
                  <a:lnTo>
                    <a:pt x="450748" y="42116"/>
                  </a:lnTo>
                  <a:lnTo>
                    <a:pt x="393286" y="41931"/>
                  </a:lnTo>
                  <a:lnTo>
                    <a:pt x="333708" y="41475"/>
                  </a:lnTo>
                  <a:lnTo>
                    <a:pt x="271902" y="40715"/>
                  </a:lnTo>
                  <a:lnTo>
                    <a:pt x="207758" y="39620"/>
                  </a:lnTo>
                  <a:lnTo>
                    <a:pt x="141168" y="38157"/>
                  </a:lnTo>
                  <a:lnTo>
                    <a:pt x="72019" y="36296"/>
                  </a:lnTo>
                  <a:lnTo>
                    <a:pt x="203" y="34004"/>
                  </a:lnTo>
                  <a:lnTo>
                    <a:pt x="152" y="28162"/>
                  </a:lnTo>
                  <a:lnTo>
                    <a:pt x="0" y="22193"/>
                  </a:lnTo>
                  <a:lnTo>
                    <a:pt x="203" y="15716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296" y="1232839"/>
            <a:ext cx="7214616" cy="43648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649" y="908050"/>
            <a:ext cx="298513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/>
              <a:t>SUCCESS</a:t>
            </a:r>
            <a:r>
              <a:rPr sz="3200" spc="-40" dirty="0"/>
              <a:t> </a:t>
            </a:r>
            <a:r>
              <a:rPr sz="3200" spc="-25" dirty="0"/>
              <a:t>AND </a:t>
            </a:r>
            <a:r>
              <a:rPr sz="3200" spc="-10" dirty="0"/>
              <a:t>FAILED</a:t>
            </a:r>
            <a:r>
              <a:rPr sz="3200" spc="-155" dirty="0"/>
              <a:t> </a:t>
            </a:r>
            <a:r>
              <a:rPr sz="3200" spc="-10" dirty="0"/>
              <a:t>LAUNCHES MARKED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7671" y="1532889"/>
            <a:ext cx="6389370" cy="38016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68682" y="0"/>
            <a:ext cx="123362" cy="685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714247"/>
            <a:ext cx="3230245" cy="158496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285"/>
              </a:spcBef>
            </a:pPr>
            <a:r>
              <a:rPr sz="3300" spc="-10" dirty="0"/>
              <a:t>DISTANCE </a:t>
            </a:r>
            <a:r>
              <a:rPr sz="3300" dirty="0"/>
              <a:t>BETWEEN</a:t>
            </a:r>
            <a:r>
              <a:rPr sz="3300" spc="-95" dirty="0"/>
              <a:t> </a:t>
            </a:r>
            <a:r>
              <a:rPr sz="3300" spc="-10" dirty="0"/>
              <a:t>LAUNVH </a:t>
            </a:r>
            <a:r>
              <a:rPr sz="3300" dirty="0"/>
              <a:t>SITE</a:t>
            </a:r>
            <a:r>
              <a:rPr sz="3300" spc="-10" dirty="0"/>
              <a:t> </a:t>
            </a:r>
            <a:r>
              <a:rPr sz="3300" dirty="0"/>
              <a:t>AND </a:t>
            </a:r>
            <a:r>
              <a:rPr sz="3300" spc="-25" dirty="0"/>
              <a:t>ITS </a:t>
            </a:r>
            <a:r>
              <a:rPr sz="3300" spc="-10" dirty="0"/>
              <a:t>PROXIMITIES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624027" y="2539063"/>
            <a:ext cx="3293745" cy="85090"/>
            <a:chOff x="624027" y="2539063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2562927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8"/>
                  </a:lnTo>
                  <a:lnTo>
                    <a:pt x="3146572" y="18993"/>
                  </a:lnTo>
                  <a:lnTo>
                    <a:pt x="3090931" y="20474"/>
                  </a:lnTo>
                  <a:lnTo>
                    <a:pt x="3034903" y="20595"/>
                  </a:lnTo>
                  <a:lnTo>
                    <a:pt x="2978886" y="19631"/>
                  </a:lnTo>
                  <a:lnTo>
                    <a:pt x="2923275" y="17858"/>
                  </a:lnTo>
                  <a:lnTo>
                    <a:pt x="2868467" y="15551"/>
                  </a:lnTo>
                  <a:lnTo>
                    <a:pt x="2712821" y="8173"/>
                  </a:lnTo>
                  <a:lnTo>
                    <a:pt x="2665186" y="6478"/>
                  </a:lnTo>
                  <a:lnTo>
                    <a:pt x="2620335" y="5624"/>
                  </a:lnTo>
                  <a:lnTo>
                    <a:pt x="2578663" y="5885"/>
                  </a:lnTo>
                  <a:lnTo>
                    <a:pt x="2540568" y="7537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2558113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68"/>
                  </a:moveTo>
                  <a:lnTo>
                    <a:pt x="59841" y="10650"/>
                  </a:lnTo>
                  <a:lnTo>
                    <a:pt x="118551" y="6628"/>
                  </a:lnTo>
                  <a:lnTo>
                    <a:pt x="176169" y="3577"/>
                  </a:lnTo>
                  <a:lnTo>
                    <a:pt x="232532" y="1472"/>
                  </a:lnTo>
                  <a:lnTo>
                    <a:pt x="287476" y="288"/>
                  </a:lnTo>
                  <a:lnTo>
                    <a:pt x="340839" y="0"/>
                  </a:lnTo>
                  <a:lnTo>
                    <a:pt x="392457" y="581"/>
                  </a:lnTo>
                  <a:lnTo>
                    <a:pt x="442167" y="2009"/>
                  </a:lnTo>
                  <a:lnTo>
                    <a:pt x="489807" y="4256"/>
                  </a:lnTo>
                  <a:lnTo>
                    <a:pt x="535212" y="7298"/>
                  </a:lnTo>
                  <a:lnTo>
                    <a:pt x="578220" y="11111"/>
                  </a:lnTo>
                  <a:lnTo>
                    <a:pt x="618667" y="15668"/>
                  </a:lnTo>
                  <a:lnTo>
                    <a:pt x="655567" y="19547"/>
                  </a:lnTo>
                  <a:lnTo>
                    <a:pt x="694145" y="22253"/>
                  </a:lnTo>
                  <a:lnTo>
                    <a:pt x="734543" y="23930"/>
                  </a:lnTo>
                  <a:lnTo>
                    <a:pt x="776902" y="24721"/>
                  </a:lnTo>
                  <a:lnTo>
                    <a:pt x="821363" y="24769"/>
                  </a:lnTo>
                  <a:lnTo>
                    <a:pt x="868067" y="24219"/>
                  </a:lnTo>
                  <a:lnTo>
                    <a:pt x="917156" y="23214"/>
                  </a:lnTo>
                  <a:lnTo>
                    <a:pt x="968771" y="21897"/>
                  </a:lnTo>
                  <a:lnTo>
                    <a:pt x="1023052" y="20413"/>
                  </a:lnTo>
                  <a:lnTo>
                    <a:pt x="1080141" y="18904"/>
                  </a:lnTo>
                  <a:lnTo>
                    <a:pt x="1140180" y="17515"/>
                  </a:lnTo>
                  <a:lnTo>
                    <a:pt x="1203309" y="16388"/>
                  </a:lnTo>
                  <a:lnTo>
                    <a:pt x="1269669" y="15668"/>
                  </a:lnTo>
                  <a:lnTo>
                    <a:pt x="1335545" y="15443"/>
                  </a:lnTo>
                  <a:lnTo>
                    <a:pt x="1397446" y="15638"/>
                  </a:lnTo>
                  <a:lnTo>
                    <a:pt x="1455852" y="16147"/>
                  </a:lnTo>
                  <a:lnTo>
                    <a:pt x="1511244" y="16867"/>
                  </a:lnTo>
                  <a:lnTo>
                    <a:pt x="1564101" y="17694"/>
                  </a:lnTo>
                  <a:lnTo>
                    <a:pt x="1614903" y="18523"/>
                  </a:lnTo>
                  <a:lnTo>
                    <a:pt x="1664131" y="19252"/>
                  </a:lnTo>
                  <a:lnTo>
                    <a:pt x="1712264" y="19775"/>
                  </a:lnTo>
                  <a:lnTo>
                    <a:pt x="1759782" y="19988"/>
                  </a:lnTo>
                  <a:lnTo>
                    <a:pt x="1807166" y="19789"/>
                  </a:lnTo>
                  <a:lnTo>
                    <a:pt x="1854895" y="19071"/>
                  </a:lnTo>
                  <a:lnTo>
                    <a:pt x="1903450" y="17732"/>
                  </a:lnTo>
                  <a:lnTo>
                    <a:pt x="1953310" y="15668"/>
                  </a:lnTo>
                  <a:lnTo>
                    <a:pt x="2004981" y="13799"/>
                  </a:lnTo>
                  <a:lnTo>
                    <a:pt x="2058413" y="12982"/>
                  </a:lnTo>
                  <a:lnTo>
                    <a:pt x="2113167" y="13015"/>
                  </a:lnTo>
                  <a:lnTo>
                    <a:pt x="2168804" y="13695"/>
                  </a:lnTo>
                  <a:lnTo>
                    <a:pt x="2224885" y="14822"/>
                  </a:lnTo>
                  <a:lnTo>
                    <a:pt x="2280971" y="16193"/>
                  </a:lnTo>
                  <a:lnTo>
                    <a:pt x="2336623" y="17606"/>
                  </a:lnTo>
                  <a:lnTo>
                    <a:pt x="2391401" y="18859"/>
                  </a:lnTo>
                  <a:lnTo>
                    <a:pt x="2444867" y="19751"/>
                  </a:lnTo>
                  <a:lnTo>
                    <a:pt x="2496581" y="20080"/>
                  </a:lnTo>
                  <a:lnTo>
                    <a:pt x="2546105" y="19644"/>
                  </a:lnTo>
                  <a:lnTo>
                    <a:pt x="2592999" y="18240"/>
                  </a:lnTo>
                  <a:lnTo>
                    <a:pt x="2636824" y="15668"/>
                  </a:lnTo>
                  <a:lnTo>
                    <a:pt x="2684804" y="12809"/>
                  </a:lnTo>
                  <a:lnTo>
                    <a:pt x="2736763" y="11144"/>
                  </a:lnTo>
                  <a:lnTo>
                    <a:pt x="2791703" y="10471"/>
                  </a:lnTo>
                  <a:lnTo>
                    <a:pt x="2848623" y="10588"/>
                  </a:lnTo>
                  <a:lnTo>
                    <a:pt x="2906523" y="11293"/>
                  </a:lnTo>
                  <a:lnTo>
                    <a:pt x="2964405" y="12382"/>
                  </a:lnTo>
                  <a:lnTo>
                    <a:pt x="3021268" y="13654"/>
                  </a:lnTo>
                  <a:lnTo>
                    <a:pt x="3076113" y="14906"/>
                  </a:lnTo>
                  <a:lnTo>
                    <a:pt x="3127939" y="15936"/>
                  </a:lnTo>
                  <a:lnTo>
                    <a:pt x="3175748" y="16541"/>
                  </a:lnTo>
                  <a:lnTo>
                    <a:pt x="3218540" y="16519"/>
                  </a:lnTo>
                  <a:lnTo>
                    <a:pt x="3255314" y="15668"/>
                  </a:lnTo>
                  <a:lnTo>
                    <a:pt x="3254552" y="23796"/>
                  </a:lnTo>
                  <a:lnTo>
                    <a:pt x="3254933" y="27733"/>
                  </a:lnTo>
                  <a:lnTo>
                    <a:pt x="3255314" y="33956"/>
                  </a:lnTo>
                  <a:lnTo>
                    <a:pt x="3216198" y="34693"/>
                  </a:lnTo>
                  <a:lnTo>
                    <a:pt x="3170970" y="34903"/>
                  </a:lnTo>
                  <a:lnTo>
                    <a:pt x="3120696" y="34689"/>
                  </a:lnTo>
                  <a:lnTo>
                    <a:pt x="3066439" y="34156"/>
                  </a:lnTo>
                  <a:lnTo>
                    <a:pt x="3009265" y="33406"/>
                  </a:lnTo>
                  <a:lnTo>
                    <a:pt x="2950240" y="32543"/>
                  </a:lnTo>
                  <a:lnTo>
                    <a:pt x="2890427" y="31670"/>
                  </a:lnTo>
                  <a:lnTo>
                    <a:pt x="2830893" y="30890"/>
                  </a:lnTo>
                  <a:lnTo>
                    <a:pt x="2772701" y="30307"/>
                  </a:lnTo>
                  <a:lnTo>
                    <a:pt x="2716918" y="30024"/>
                  </a:lnTo>
                  <a:lnTo>
                    <a:pt x="2664607" y="30144"/>
                  </a:lnTo>
                  <a:lnTo>
                    <a:pt x="2616834" y="30770"/>
                  </a:lnTo>
                  <a:lnTo>
                    <a:pt x="2574664" y="32007"/>
                  </a:lnTo>
                  <a:lnTo>
                    <a:pt x="2539161" y="33956"/>
                  </a:lnTo>
                  <a:lnTo>
                    <a:pt x="2505762" y="35563"/>
                  </a:lnTo>
                  <a:lnTo>
                    <a:pt x="2429730" y="35285"/>
                  </a:lnTo>
                  <a:lnTo>
                    <a:pt x="2387286" y="33901"/>
                  </a:lnTo>
                  <a:lnTo>
                    <a:pt x="2342017" y="32019"/>
                  </a:lnTo>
                  <a:lnTo>
                    <a:pt x="2294016" y="29891"/>
                  </a:lnTo>
                  <a:lnTo>
                    <a:pt x="2243378" y="27765"/>
                  </a:lnTo>
                  <a:lnTo>
                    <a:pt x="2190198" y="25892"/>
                  </a:lnTo>
                  <a:lnTo>
                    <a:pt x="2134569" y="24521"/>
                  </a:lnTo>
                  <a:lnTo>
                    <a:pt x="2076587" y="23904"/>
                  </a:lnTo>
                  <a:lnTo>
                    <a:pt x="2016345" y="24288"/>
                  </a:lnTo>
                  <a:lnTo>
                    <a:pt x="1953939" y="25925"/>
                  </a:lnTo>
                  <a:lnTo>
                    <a:pt x="1889462" y="29064"/>
                  </a:lnTo>
                  <a:lnTo>
                    <a:pt x="1823008" y="33956"/>
                  </a:lnTo>
                  <a:lnTo>
                    <a:pt x="1755041" y="39333"/>
                  </a:lnTo>
                  <a:lnTo>
                    <a:pt x="1695316" y="43059"/>
                  </a:lnTo>
                  <a:lnTo>
                    <a:pt x="1642398" y="45339"/>
                  </a:lnTo>
                  <a:lnTo>
                    <a:pt x="1594852" y="46380"/>
                  </a:lnTo>
                  <a:lnTo>
                    <a:pt x="1551244" y="46387"/>
                  </a:lnTo>
                  <a:lnTo>
                    <a:pt x="1510139" y="45566"/>
                  </a:lnTo>
                  <a:lnTo>
                    <a:pt x="1470104" y="44124"/>
                  </a:lnTo>
                  <a:lnTo>
                    <a:pt x="1429703" y="42266"/>
                  </a:lnTo>
                  <a:lnTo>
                    <a:pt x="1387502" y="40199"/>
                  </a:lnTo>
                  <a:lnTo>
                    <a:pt x="1342066" y="38129"/>
                  </a:lnTo>
                  <a:lnTo>
                    <a:pt x="1291961" y="36261"/>
                  </a:lnTo>
                  <a:lnTo>
                    <a:pt x="1235753" y="34801"/>
                  </a:lnTo>
                  <a:lnTo>
                    <a:pt x="1172006" y="33956"/>
                  </a:lnTo>
                  <a:lnTo>
                    <a:pt x="1133450" y="33803"/>
                  </a:lnTo>
                  <a:lnTo>
                    <a:pt x="1094538" y="33886"/>
                  </a:lnTo>
                  <a:lnTo>
                    <a:pt x="1055160" y="34174"/>
                  </a:lnTo>
                  <a:lnTo>
                    <a:pt x="1015206" y="34634"/>
                  </a:lnTo>
                  <a:lnTo>
                    <a:pt x="974566" y="35236"/>
                  </a:lnTo>
                  <a:lnTo>
                    <a:pt x="933129" y="35946"/>
                  </a:lnTo>
                  <a:lnTo>
                    <a:pt x="890786" y="36734"/>
                  </a:lnTo>
                  <a:lnTo>
                    <a:pt x="847426" y="37567"/>
                  </a:lnTo>
                  <a:lnTo>
                    <a:pt x="802940" y="38415"/>
                  </a:lnTo>
                  <a:lnTo>
                    <a:pt x="757218" y="39244"/>
                  </a:lnTo>
                  <a:lnTo>
                    <a:pt x="710148" y="40024"/>
                  </a:lnTo>
                  <a:lnTo>
                    <a:pt x="661622" y="40723"/>
                  </a:lnTo>
                  <a:lnTo>
                    <a:pt x="611529" y="41308"/>
                  </a:lnTo>
                  <a:lnTo>
                    <a:pt x="559759" y="41749"/>
                  </a:lnTo>
                  <a:lnTo>
                    <a:pt x="506202" y="42013"/>
                  </a:lnTo>
                  <a:lnTo>
                    <a:pt x="450748" y="42068"/>
                  </a:lnTo>
                  <a:lnTo>
                    <a:pt x="393286" y="41884"/>
                  </a:lnTo>
                  <a:lnTo>
                    <a:pt x="333708" y="41427"/>
                  </a:lnTo>
                  <a:lnTo>
                    <a:pt x="271902" y="40667"/>
                  </a:lnTo>
                  <a:lnTo>
                    <a:pt x="207758" y="39572"/>
                  </a:lnTo>
                  <a:lnTo>
                    <a:pt x="141168" y="38110"/>
                  </a:lnTo>
                  <a:lnTo>
                    <a:pt x="72019" y="36248"/>
                  </a:lnTo>
                  <a:lnTo>
                    <a:pt x="203" y="33956"/>
                  </a:lnTo>
                  <a:lnTo>
                    <a:pt x="152" y="28114"/>
                  </a:lnTo>
                  <a:lnTo>
                    <a:pt x="0" y="22145"/>
                  </a:lnTo>
                  <a:lnTo>
                    <a:pt x="203" y="15668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296" y="1340611"/>
            <a:ext cx="6903720" cy="41767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66" y="2529700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303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303" y="369328"/>
                  </a:lnTo>
                  <a:lnTo>
                    <a:pt x="1058303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602107"/>
            <a:ext cx="2818130" cy="169037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marR="5080" algn="just">
              <a:lnSpc>
                <a:spcPts val="4029"/>
              </a:lnSpc>
              <a:spcBef>
                <a:spcPts val="1075"/>
              </a:spcBef>
            </a:pPr>
            <a:r>
              <a:rPr sz="4200" spc="-60" dirty="0"/>
              <a:t>Total</a:t>
            </a:r>
            <a:r>
              <a:rPr sz="4200" spc="-170" dirty="0"/>
              <a:t> </a:t>
            </a:r>
            <a:r>
              <a:rPr sz="4200" spc="-10" dirty="0"/>
              <a:t>Success </a:t>
            </a:r>
            <a:r>
              <a:rPr sz="4200" dirty="0"/>
              <a:t>Launches</a:t>
            </a:r>
            <a:r>
              <a:rPr sz="4200" spc="-150" dirty="0"/>
              <a:t> </a:t>
            </a:r>
            <a:r>
              <a:rPr sz="4200" spc="-25" dirty="0"/>
              <a:t>By </a:t>
            </a:r>
            <a:r>
              <a:rPr sz="4200" dirty="0"/>
              <a:t>All </a:t>
            </a:r>
            <a:r>
              <a:rPr sz="4200" spc="-10" dirty="0"/>
              <a:t>Sites</a:t>
            </a:r>
            <a:endParaRPr sz="4200"/>
          </a:p>
        </p:txBody>
      </p:sp>
      <p:grpSp>
        <p:nvGrpSpPr>
          <p:cNvPr id="3" name="object 3"/>
          <p:cNvGrpSpPr/>
          <p:nvPr/>
        </p:nvGrpSpPr>
        <p:grpSpPr>
          <a:xfrm>
            <a:off x="624027" y="2539063"/>
            <a:ext cx="3293745" cy="85090"/>
            <a:chOff x="624027" y="2539063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2562927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8"/>
                  </a:lnTo>
                  <a:lnTo>
                    <a:pt x="3146572" y="18993"/>
                  </a:lnTo>
                  <a:lnTo>
                    <a:pt x="3090931" y="20474"/>
                  </a:lnTo>
                  <a:lnTo>
                    <a:pt x="3034903" y="20595"/>
                  </a:lnTo>
                  <a:lnTo>
                    <a:pt x="2978886" y="19631"/>
                  </a:lnTo>
                  <a:lnTo>
                    <a:pt x="2923275" y="17858"/>
                  </a:lnTo>
                  <a:lnTo>
                    <a:pt x="2868467" y="15551"/>
                  </a:lnTo>
                  <a:lnTo>
                    <a:pt x="2712821" y="8173"/>
                  </a:lnTo>
                  <a:lnTo>
                    <a:pt x="2665186" y="6478"/>
                  </a:lnTo>
                  <a:lnTo>
                    <a:pt x="2620335" y="5624"/>
                  </a:lnTo>
                  <a:lnTo>
                    <a:pt x="2578663" y="5885"/>
                  </a:lnTo>
                  <a:lnTo>
                    <a:pt x="2540568" y="7537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2558113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68"/>
                  </a:moveTo>
                  <a:lnTo>
                    <a:pt x="59841" y="10650"/>
                  </a:lnTo>
                  <a:lnTo>
                    <a:pt x="118551" y="6628"/>
                  </a:lnTo>
                  <a:lnTo>
                    <a:pt x="176169" y="3577"/>
                  </a:lnTo>
                  <a:lnTo>
                    <a:pt x="232532" y="1472"/>
                  </a:lnTo>
                  <a:lnTo>
                    <a:pt x="287476" y="288"/>
                  </a:lnTo>
                  <a:lnTo>
                    <a:pt x="340839" y="0"/>
                  </a:lnTo>
                  <a:lnTo>
                    <a:pt x="392457" y="581"/>
                  </a:lnTo>
                  <a:lnTo>
                    <a:pt x="442167" y="2009"/>
                  </a:lnTo>
                  <a:lnTo>
                    <a:pt x="489807" y="4256"/>
                  </a:lnTo>
                  <a:lnTo>
                    <a:pt x="535212" y="7298"/>
                  </a:lnTo>
                  <a:lnTo>
                    <a:pt x="578220" y="11111"/>
                  </a:lnTo>
                  <a:lnTo>
                    <a:pt x="618667" y="15668"/>
                  </a:lnTo>
                  <a:lnTo>
                    <a:pt x="655567" y="19547"/>
                  </a:lnTo>
                  <a:lnTo>
                    <a:pt x="694145" y="22253"/>
                  </a:lnTo>
                  <a:lnTo>
                    <a:pt x="734543" y="23930"/>
                  </a:lnTo>
                  <a:lnTo>
                    <a:pt x="776902" y="24721"/>
                  </a:lnTo>
                  <a:lnTo>
                    <a:pt x="821363" y="24769"/>
                  </a:lnTo>
                  <a:lnTo>
                    <a:pt x="868067" y="24219"/>
                  </a:lnTo>
                  <a:lnTo>
                    <a:pt x="917156" y="23214"/>
                  </a:lnTo>
                  <a:lnTo>
                    <a:pt x="968771" y="21897"/>
                  </a:lnTo>
                  <a:lnTo>
                    <a:pt x="1023052" y="20413"/>
                  </a:lnTo>
                  <a:lnTo>
                    <a:pt x="1080141" y="18904"/>
                  </a:lnTo>
                  <a:lnTo>
                    <a:pt x="1140180" y="17515"/>
                  </a:lnTo>
                  <a:lnTo>
                    <a:pt x="1203309" y="16388"/>
                  </a:lnTo>
                  <a:lnTo>
                    <a:pt x="1269669" y="15668"/>
                  </a:lnTo>
                  <a:lnTo>
                    <a:pt x="1335545" y="15443"/>
                  </a:lnTo>
                  <a:lnTo>
                    <a:pt x="1397446" y="15638"/>
                  </a:lnTo>
                  <a:lnTo>
                    <a:pt x="1455852" y="16147"/>
                  </a:lnTo>
                  <a:lnTo>
                    <a:pt x="1511244" y="16867"/>
                  </a:lnTo>
                  <a:lnTo>
                    <a:pt x="1564101" y="17694"/>
                  </a:lnTo>
                  <a:lnTo>
                    <a:pt x="1614903" y="18523"/>
                  </a:lnTo>
                  <a:lnTo>
                    <a:pt x="1664131" y="19252"/>
                  </a:lnTo>
                  <a:lnTo>
                    <a:pt x="1712264" y="19775"/>
                  </a:lnTo>
                  <a:lnTo>
                    <a:pt x="1759782" y="19988"/>
                  </a:lnTo>
                  <a:lnTo>
                    <a:pt x="1807166" y="19789"/>
                  </a:lnTo>
                  <a:lnTo>
                    <a:pt x="1854895" y="19071"/>
                  </a:lnTo>
                  <a:lnTo>
                    <a:pt x="1903450" y="17732"/>
                  </a:lnTo>
                  <a:lnTo>
                    <a:pt x="1953310" y="15668"/>
                  </a:lnTo>
                  <a:lnTo>
                    <a:pt x="2004981" y="13799"/>
                  </a:lnTo>
                  <a:lnTo>
                    <a:pt x="2058413" y="12982"/>
                  </a:lnTo>
                  <a:lnTo>
                    <a:pt x="2113167" y="13015"/>
                  </a:lnTo>
                  <a:lnTo>
                    <a:pt x="2168804" y="13695"/>
                  </a:lnTo>
                  <a:lnTo>
                    <a:pt x="2224885" y="14822"/>
                  </a:lnTo>
                  <a:lnTo>
                    <a:pt x="2280971" y="16193"/>
                  </a:lnTo>
                  <a:lnTo>
                    <a:pt x="2336623" y="17606"/>
                  </a:lnTo>
                  <a:lnTo>
                    <a:pt x="2391401" y="18859"/>
                  </a:lnTo>
                  <a:lnTo>
                    <a:pt x="2444867" y="19751"/>
                  </a:lnTo>
                  <a:lnTo>
                    <a:pt x="2496581" y="20080"/>
                  </a:lnTo>
                  <a:lnTo>
                    <a:pt x="2546105" y="19644"/>
                  </a:lnTo>
                  <a:lnTo>
                    <a:pt x="2592999" y="18240"/>
                  </a:lnTo>
                  <a:lnTo>
                    <a:pt x="2636824" y="15668"/>
                  </a:lnTo>
                  <a:lnTo>
                    <a:pt x="2684804" y="12809"/>
                  </a:lnTo>
                  <a:lnTo>
                    <a:pt x="2736763" y="11144"/>
                  </a:lnTo>
                  <a:lnTo>
                    <a:pt x="2791703" y="10471"/>
                  </a:lnTo>
                  <a:lnTo>
                    <a:pt x="2848623" y="10588"/>
                  </a:lnTo>
                  <a:lnTo>
                    <a:pt x="2906523" y="11293"/>
                  </a:lnTo>
                  <a:lnTo>
                    <a:pt x="2964405" y="12382"/>
                  </a:lnTo>
                  <a:lnTo>
                    <a:pt x="3021268" y="13654"/>
                  </a:lnTo>
                  <a:lnTo>
                    <a:pt x="3076113" y="14906"/>
                  </a:lnTo>
                  <a:lnTo>
                    <a:pt x="3127939" y="15936"/>
                  </a:lnTo>
                  <a:lnTo>
                    <a:pt x="3175748" y="16541"/>
                  </a:lnTo>
                  <a:lnTo>
                    <a:pt x="3218540" y="16519"/>
                  </a:lnTo>
                  <a:lnTo>
                    <a:pt x="3255314" y="15668"/>
                  </a:lnTo>
                  <a:lnTo>
                    <a:pt x="3254552" y="23796"/>
                  </a:lnTo>
                  <a:lnTo>
                    <a:pt x="3254933" y="27733"/>
                  </a:lnTo>
                  <a:lnTo>
                    <a:pt x="3255314" y="33956"/>
                  </a:lnTo>
                  <a:lnTo>
                    <a:pt x="3216198" y="34693"/>
                  </a:lnTo>
                  <a:lnTo>
                    <a:pt x="3170970" y="34903"/>
                  </a:lnTo>
                  <a:lnTo>
                    <a:pt x="3120696" y="34689"/>
                  </a:lnTo>
                  <a:lnTo>
                    <a:pt x="3066439" y="34156"/>
                  </a:lnTo>
                  <a:lnTo>
                    <a:pt x="3009265" y="33406"/>
                  </a:lnTo>
                  <a:lnTo>
                    <a:pt x="2950240" y="32543"/>
                  </a:lnTo>
                  <a:lnTo>
                    <a:pt x="2890427" y="31670"/>
                  </a:lnTo>
                  <a:lnTo>
                    <a:pt x="2830893" y="30890"/>
                  </a:lnTo>
                  <a:lnTo>
                    <a:pt x="2772701" y="30307"/>
                  </a:lnTo>
                  <a:lnTo>
                    <a:pt x="2716918" y="30024"/>
                  </a:lnTo>
                  <a:lnTo>
                    <a:pt x="2664607" y="30144"/>
                  </a:lnTo>
                  <a:lnTo>
                    <a:pt x="2616834" y="30770"/>
                  </a:lnTo>
                  <a:lnTo>
                    <a:pt x="2574664" y="32007"/>
                  </a:lnTo>
                  <a:lnTo>
                    <a:pt x="2539161" y="33956"/>
                  </a:lnTo>
                  <a:lnTo>
                    <a:pt x="2505762" y="35563"/>
                  </a:lnTo>
                  <a:lnTo>
                    <a:pt x="2429730" y="35285"/>
                  </a:lnTo>
                  <a:lnTo>
                    <a:pt x="2387286" y="33901"/>
                  </a:lnTo>
                  <a:lnTo>
                    <a:pt x="2342017" y="32019"/>
                  </a:lnTo>
                  <a:lnTo>
                    <a:pt x="2294016" y="29891"/>
                  </a:lnTo>
                  <a:lnTo>
                    <a:pt x="2243378" y="27765"/>
                  </a:lnTo>
                  <a:lnTo>
                    <a:pt x="2190198" y="25892"/>
                  </a:lnTo>
                  <a:lnTo>
                    <a:pt x="2134569" y="24521"/>
                  </a:lnTo>
                  <a:lnTo>
                    <a:pt x="2076587" y="23904"/>
                  </a:lnTo>
                  <a:lnTo>
                    <a:pt x="2016345" y="24288"/>
                  </a:lnTo>
                  <a:lnTo>
                    <a:pt x="1953939" y="25925"/>
                  </a:lnTo>
                  <a:lnTo>
                    <a:pt x="1889462" y="29064"/>
                  </a:lnTo>
                  <a:lnTo>
                    <a:pt x="1823008" y="33956"/>
                  </a:lnTo>
                  <a:lnTo>
                    <a:pt x="1755041" y="39333"/>
                  </a:lnTo>
                  <a:lnTo>
                    <a:pt x="1695316" y="43059"/>
                  </a:lnTo>
                  <a:lnTo>
                    <a:pt x="1642398" y="45339"/>
                  </a:lnTo>
                  <a:lnTo>
                    <a:pt x="1594852" y="46380"/>
                  </a:lnTo>
                  <a:lnTo>
                    <a:pt x="1551244" y="46387"/>
                  </a:lnTo>
                  <a:lnTo>
                    <a:pt x="1510139" y="45566"/>
                  </a:lnTo>
                  <a:lnTo>
                    <a:pt x="1470104" y="44124"/>
                  </a:lnTo>
                  <a:lnTo>
                    <a:pt x="1429703" y="42266"/>
                  </a:lnTo>
                  <a:lnTo>
                    <a:pt x="1387502" y="40199"/>
                  </a:lnTo>
                  <a:lnTo>
                    <a:pt x="1342066" y="38129"/>
                  </a:lnTo>
                  <a:lnTo>
                    <a:pt x="1291961" y="36261"/>
                  </a:lnTo>
                  <a:lnTo>
                    <a:pt x="1235753" y="34801"/>
                  </a:lnTo>
                  <a:lnTo>
                    <a:pt x="1172006" y="33956"/>
                  </a:lnTo>
                  <a:lnTo>
                    <a:pt x="1133450" y="33803"/>
                  </a:lnTo>
                  <a:lnTo>
                    <a:pt x="1094538" y="33886"/>
                  </a:lnTo>
                  <a:lnTo>
                    <a:pt x="1055160" y="34174"/>
                  </a:lnTo>
                  <a:lnTo>
                    <a:pt x="1015206" y="34634"/>
                  </a:lnTo>
                  <a:lnTo>
                    <a:pt x="974566" y="35236"/>
                  </a:lnTo>
                  <a:lnTo>
                    <a:pt x="933129" y="35946"/>
                  </a:lnTo>
                  <a:lnTo>
                    <a:pt x="890786" y="36734"/>
                  </a:lnTo>
                  <a:lnTo>
                    <a:pt x="847426" y="37567"/>
                  </a:lnTo>
                  <a:lnTo>
                    <a:pt x="802940" y="38415"/>
                  </a:lnTo>
                  <a:lnTo>
                    <a:pt x="757218" y="39244"/>
                  </a:lnTo>
                  <a:lnTo>
                    <a:pt x="710148" y="40024"/>
                  </a:lnTo>
                  <a:lnTo>
                    <a:pt x="661622" y="40723"/>
                  </a:lnTo>
                  <a:lnTo>
                    <a:pt x="611529" y="41308"/>
                  </a:lnTo>
                  <a:lnTo>
                    <a:pt x="559759" y="41749"/>
                  </a:lnTo>
                  <a:lnTo>
                    <a:pt x="506202" y="42013"/>
                  </a:lnTo>
                  <a:lnTo>
                    <a:pt x="450748" y="42068"/>
                  </a:lnTo>
                  <a:lnTo>
                    <a:pt x="393286" y="41884"/>
                  </a:lnTo>
                  <a:lnTo>
                    <a:pt x="333708" y="41427"/>
                  </a:lnTo>
                  <a:lnTo>
                    <a:pt x="271902" y="40667"/>
                  </a:lnTo>
                  <a:lnTo>
                    <a:pt x="207758" y="39572"/>
                  </a:lnTo>
                  <a:lnTo>
                    <a:pt x="141168" y="38110"/>
                  </a:lnTo>
                  <a:lnTo>
                    <a:pt x="72019" y="36248"/>
                  </a:lnTo>
                  <a:lnTo>
                    <a:pt x="203" y="33956"/>
                  </a:lnTo>
                  <a:lnTo>
                    <a:pt x="152" y="28114"/>
                  </a:lnTo>
                  <a:lnTo>
                    <a:pt x="0" y="22145"/>
                  </a:lnTo>
                  <a:lnTo>
                    <a:pt x="203" y="15668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296" y="1832610"/>
            <a:ext cx="6903720" cy="319290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7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Introduction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640" y="1681098"/>
            <a:ext cx="8369934" cy="50285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61594" indent="219075">
              <a:lnSpc>
                <a:spcPct val="90000"/>
              </a:lnSpc>
              <a:spcBef>
                <a:spcPts val="385"/>
              </a:spcBef>
              <a:buChar char="•"/>
              <a:tabLst>
                <a:tab pos="231775" algn="l"/>
              </a:tabLst>
            </a:pP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this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capstone,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we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will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predict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if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Falcon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9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first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stage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will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55A11"/>
                </a:solidFill>
                <a:latin typeface="Calibri"/>
                <a:cs typeface="Calibri"/>
              </a:rPr>
              <a:t>land successfully.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SpaceX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advertises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Falcon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9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rocket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launches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on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55A11"/>
                </a:solidFill>
                <a:latin typeface="Calibri"/>
                <a:cs typeface="Calibri"/>
              </a:rPr>
              <a:t>its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website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with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cost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62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million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dollars;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other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providers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55A11"/>
                </a:solidFill>
                <a:latin typeface="Calibri"/>
                <a:cs typeface="Calibri"/>
              </a:rPr>
              <a:t>cost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upward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165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million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dollars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each,</a:t>
            </a:r>
            <a:r>
              <a:rPr sz="24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much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savings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is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because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SpaceX</a:t>
            </a:r>
            <a:r>
              <a:rPr sz="2400" spc="-7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can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reuse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first</a:t>
            </a:r>
            <a:r>
              <a:rPr sz="2400" spc="-7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stage.</a:t>
            </a:r>
            <a:r>
              <a:rPr sz="2400" spc="-8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Therefore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if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we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can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determine</a:t>
            </a:r>
            <a:r>
              <a:rPr sz="2400" spc="-7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55A11"/>
                </a:solidFill>
                <a:latin typeface="Calibri"/>
                <a:cs typeface="Calibri"/>
              </a:rPr>
              <a:t>if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first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stage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will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land,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we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can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determine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cost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launch.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55A11"/>
                </a:solidFill>
                <a:latin typeface="Calibri"/>
                <a:cs typeface="Calibri"/>
              </a:rPr>
              <a:t>This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information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can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be</a:t>
            </a:r>
            <a:r>
              <a:rPr sz="24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used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if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an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alternate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company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wants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55A11"/>
                </a:solidFill>
                <a:latin typeface="Calibri"/>
                <a:cs typeface="Calibri"/>
              </a:rPr>
              <a:t>bid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against</a:t>
            </a:r>
            <a:r>
              <a:rPr sz="2400" spc="-7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SpaceX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rocket</a:t>
            </a:r>
            <a:r>
              <a:rPr sz="2400" spc="-8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launch.</a:t>
            </a:r>
            <a:endParaRPr sz="2400">
              <a:latin typeface="Calibri"/>
              <a:cs typeface="Calibri"/>
            </a:endParaRPr>
          </a:p>
          <a:p>
            <a:pPr marL="12700" marR="89535" lvl="1" indent="287655">
              <a:lnSpc>
                <a:spcPts val="2590"/>
              </a:lnSpc>
              <a:spcBef>
                <a:spcPts val="1445"/>
              </a:spcBef>
              <a:buChar char="•"/>
              <a:tabLst>
                <a:tab pos="300355" algn="l"/>
              </a:tabLst>
            </a:pP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Most</a:t>
            </a:r>
            <a:r>
              <a:rPr sz="2400" spc="-7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unsuccessful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landings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are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planned.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Sometimes,</a:t>
            </a:r>
            <a:r>
              <a:rPr sz="2400" spc="-9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SpaceX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55A11"/>
                </a:solidFill>
                <a:latin typeface="Calibri"/>
                <a:cs typeface="Calibri"/>
              </a:rPr>
              <a:t>will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perform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controlled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landing</a:t>
            </a:r>
            <a:r>
              <a:rPr sz="24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ocean.</a:t>
            </a:r>
            <a:endParaRPr sz="2400">
              <a:latin typeface="Calibri"/>
              <a:cs typeface="Calibri"/>
            </a:endParaRPr>
          </a:p>
          <a:p>
            <a:pPr marL="12700" marR="5080" indent="219710">
              <a:lnSpc>
                <a:spcPts val="2590"/>
              </a:lnSpc>
              <a:spcBef>
                <a:spcPts val="1410"/>
              </a:spcBef>
              <a:buChar char="•"/>
              <a:tabLst>
                <a:tab pos="232410" algn="l"/>
              </a:tabLst>
            </a:pP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main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question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that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we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are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trying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answer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is,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for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given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55A11"/>
                </a:solidFill>
                <a:latin typeface="Calibri"/>
                <a:cs typeface="Calibri"/>
              </a:rPr>
              <a:t>set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features</a:t>
            </a:r>
            <a:r>
              <a:rPr sz="24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about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Falcon</a:t>
            </a:r>
            <a:r>
              <a:rPr sz="2400" spc="-6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9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rocket</a:t>
            </a:r>
            <a:r>
              <a:rPr sz="2400" spc="-7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launch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which</a:t>
            </a:r>
            <a:r>
              <a:rPr sz="24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include</a:t>
            </a:r>
            <a:r>
              <a:rPr sz="24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its</a:t>
            </a:r>
            <a:r>
              <a:rPr sz="24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payload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mass,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orbit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type,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launch</a:t>
            </a:r>
            <a:r>
              <a:rPr sz="24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site,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and</a:t>
            </a:r>
            <a:r>
              <a:rPr sz="24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so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on,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will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first</a:t>
            </a:r>
            <a:r>
              <a:rPr sz="24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stage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55A11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rocket</a:t>
            </a:r>
            <a:r>
              <a:rPr sz="2400" spc="-10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55A11"/>
                </a:solidFill>
                <a:latin typeface="Calibri"/>
                <a:cs typeface="Calibri"/>
              </a:rPr>
              <a:t>land</a:t>
            </a:r>
            <a:r>
              <a:rPr sz="2400" spc="-7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55A11"/>
                </a:solidFill>
                <a:latin typeface="Calibri"/>
                <a:cs typeface="Calibri"/>
              </a:rPr>
              <a:t>successfully?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600" y="1285113"/>
            <a:ext cx="2617470" cy="28422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890"/>
              </a:spcBef>
            </a:pPr>
            <a:r>
              <a:rPr sz="6600" spc="-10" dirty="0"/>
              <a:t>Success </a:t>
            </a:r>
            <a:r>
              <a:rPr sz="6600" dirty="0"/>
              <a:t>Rate</a:t>
            </a:r>
            <a:r>
              <a:rPr sz="6600" spc="-210" dirty="0"/>
              <a:t> </a:t>
            </a:r>
            <a:r>
              <a:rPr sz="6600" spc="-25" dirty="0"/>
              <a:t>By </a:t>
            </a:r>
            <a:r>
              <a:rPr sz="6600" spc="-10" dirty="0"/>
              <a:t>Class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624027" y="4374546"/>
            <a:ext cx="3293745" cy="85090"/>
            <a:chOff x="624027" y="4374546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439845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4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7"/>
                  </a:lnTo>
                  <a:lnTo>
                    <a:pt x="3146572" y="18987"/>
                  </a:lnTo>
                  <a:lnTo>
                    <a:pt x="3090931" y="20461"/>
                  </a:lnTo>
                  <a:lnTo>
                    <a:pt x="3034903" y="20575"/>
                  </a:lnTo>
                  <a:lnTo>
                    <a:pt x="2978886" y="19603"/>
                  </a:lnTo>
                  <a:lnTo>
                    <a:pt x="2923275" y="17822"/>
                  </a:lnTo>
                  <a:lnTo>
                    <a:pt x="2868467" y="15507"/>
                  </a:lnTo>
                  <a:lnTo>
                    <a:pt x="2712821" y="8117"/>
                  </a:lnTo>
                  <a:lnTo>
                    <a:pt x="2665186" y="6423"/>
                  </a:lnTo>
                  <a:lnTo>
                    <a:pt x="2620335" y="5575"/>
                  </a:lnTo>
                  <a:lnTo>
                    <a:pt x="2578663" y="5847"/>
                  </a:lnTo>
                  <a:lnTo>
                    <a:pt x="2540568" y="7515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4393596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716"/>
                  </a:moveTo>
                  <a:lnTo>
                    <a:pt x="59841" y="10671"/>
                  </a:lnTo>
                  <a:lnTo>
                    <a:pt x="118551" y="6632"/>
                  </a:lnTo>
                  <a:lnTo>
                    <a:pt x="176169" y="3571"/>
                  </a:lnTo>
                  <a:lnTo>
                    <a:pt x="232532" y="1464"/>
                  </a:lnTo>
                  <a:lnTo>
                    <a:pt x="287476" y="282"/>
                  </a:lnTo>
                  <a:lnTo>
                    <a:pt x="340839" y="0"/>
                  </a:lnTo>
                  <a:lnTo>
                    <a:pt x="392457" y="590"/>
                  </a:lnTo>
                  <a:lnTo>
                    <a:pt x="442167" y="2028"/>
                  </a:lnTo>
                  <a:lnTo>
                    <a:pt x="489807" y="4286"/>
                  </a:lnTo>
                  <a:lnTo>
                    <a:pt x="535212" y="7337"/>
                  </a:lnTo>
                  <a:lnTo>
                    <a:pt x="578220" y="11156"/>
                  </a:lnTo>
                  <a:lnTo>
                    <a:pt x="618667" y="15716"/>
                  </a:lnTo>
                  <a:lnTo>
                    <a:pt x="655567" y="19595"/>
                  </a:lnTo>
                  <a:lnTo>
                    <a:pt x="694145" y="22301"/>
                  </a:lnTo>
                  <a:lnTo>
                    <a:pt x="734543" y="23977"/>
                  </a:lnTo>
                  <a:lnTo>
                    <a:pt x="776902" y="24768"/>
                  </a:lnTo>
                  <a:lnTo>
                    <a:pt x="821363" y="24817"/>
                  </a:lnTo>
                  <a:lnTo>
                    <a:pt x="868067" y="24267"/>
                  </a:lnTo>
                  <a:lnTo>
                    <a:pt x="917156" y="23262"/>
                  </a:lnTo>
                  <a:lnTo>
                    <a:pt x="968771" y="21945"/>
                  </a:lnTo>
                  <a:lnTo>
                    <a:pt x="1023052" y="20460"/>
                  </a:lnTo>
                  <a:lnTo>
                    <a:pt x="1080141" y="18952"/>
                  </a:lnTo>
                  <a:lnTo>
                    <a:pt x="1140180" y="17562"/>
                  </a:lnTo>
                  <a:lnTo>
                    <a:pt x="1203309" y="16436"/>
                  </a:lnTo>
                  <a:lnTo>
                    <a:pt x="1269669" y="15716"/>
                  </a:lnTo>
                  <a:lnTo>
                    <a:pt x="1335545" y="15489"/>
                  </a:lnTo>
                  <a:lnTo>
                    <a:pt x="1397446" y="15678"/>
                  </a:lnTo>
                  <a:lnTo>
                    <a:pt x="1455852" y="16179"/>
                  </a:lnTo>
                  <a:lnTo>
                    <a:pt x="1511244" y="16889"/>
                  </a:lnTo>
                  <a:lnTo>
                    <a:pt x="1564101" y="17707"/>
                  </a:lnTo>
                  <a:lnTo>
                    <a:pt x="1614903" y="18527"/>
                  </a:lnTo>
                  <a:lnTo>
                    <a:pt x="1664131" y="19248"/>
                  </a:lnTo>
                  <a:lnTo>
                    <a:pt x="1712264" y="19767"/>
                  </a:lnTo>
                  <a:lnTo>
                    <a:pt x="1759782" y="19980"/>
                  </a:lnTo>
                  <a:lnTo>
                    <a:pt x="1807166" y="19784"/>
                  </a:lnTo>
                  <a:lnTo>
                    <a:pt x="1854895" y="19077"/>
                  </a:lnTo>
                  <a:lnTo>
                    <a:pt x="1903450" y="17755"/>
                  </a:lnTo>
                  <a:lnTo>
                    <a:pt x="1953310" y="15716"/>
                  </a:lnTo>
                  <a:lnTo>
                    <a:pt x="2004981" y="13847"/>
                  </a:lnTo>
                  <a:lnTo>
                    <a:pt x="2058413" y="13030"/>
                  </a:lnTo>
                  <a:lnTo>
                    <a:pt x="2113167" y="13062"/>
                  </a:lnTo>
                  <a:lnTo>
                    <a:pt x="2168804" y="13743"/>
                  </a:lnTo>
                  <a:lnTo>
                    <a:pt x="2224885" y="14869"/>
                  </a:lnTo>
                  <a:lnTo>
                    <a:pt x="2280971" y="16240"/>
                  </a:lnTo>
                  <a:lnTo>
                    <a:pt x="2336623" y="17653"/>
                  </a:lnTo>
                  <a:lnTo>
                    <a:pt x="2391401" y="18907"/>
                  </a:lnTo>
                  <a:lnTo>
                    <a:pt x="2444867" y="19799"/>
                  </a:lnTo>
                  <a:lnTo>
                    <a:pt x="2496581" y="20128"/>
                  </a:lnTo>
                  <a:lnTo>
                    <a:pt x="2546105" y="19691"/>
                  </a:lnTo>
                  <a:lnTo>
                    <a:pt x="2592999" y="18288"/>
                  </a:lnTo>
                  <a:lnTo>
                    <a:pt x="2636824" y="15716"/>
                  </a:lnTo>
                  <a:lnTo>
                    <a:pt x="2684804" y="12856"/>
                  </a:lnTo>
                  <a:lnTo>
                    <a:pt x="2736763" y="11191"/>
                  </a:lnTo>
                  <a:lnTo>
                    <a:pt x="2791703" y="10519"/>
                  </a:lnTo>
                  <a:lnTo>
                    <a:pt x="2848623" y="10636"/>
                  </a:lnTo>
                  <a:lnTo>
                    <a:pt x="2906523" y="11340"/>
                  </a:lnTo>
                  <a:lnTo>
                    <a:pt x="2964405" y="12430"/>
                  </a:lnTo>
                  <a:lnTo>
                    <a:pt x="3021268" y="13702"/>
                  </a:lnTo>
                  <a:lnTo>
                    <a:pt x="3076113" y="14954"/>
                  </a:lnTo>
                  <a:lnTo>
                    <a:pt x="3127939" y="15984"/>
                  </a:lnTo>
                  <a:lnTo>
                    <a:pt x="3175748" y="16589"/>
                  </a:lnTo>
                  <a:lnTo>
                    <a:pt x="3218540" y="16567"/>
                  </a:lnTo>
                  <a:lnTo>
                    <a:pt x="3255314" y="15716"/>
                  </a:lnTo>
                  <a:lnTo>
                    <a:pt x="3254552" y="23844"/>
                  </a:lnTo>
                  <a:lnTo>
                    <a:pt x="3254933" y="27781"/>
                  </a:lnTo>
                  <a:lnTo>
                    <a:pt x="3255314" y="34004"/>
                  </a:lnTo>
                  <a:lnTo>
                    <a:pt x="3216198" y="34740"/>
                  </a:lnTo>
                  <a:lnTo>
                    <a:pt x="3170970" y="34950"/>
                  </a:lnTo>
                  <a:lnTo>
                    <a:pt x="3120696" y="34737"/>
                  </a:lnTo>
                  <a:lnTo>
                    <a:pt x="3066439" y="34204"/>
                  </a:lnTo>
                  <a:lnTo>
                    <a:pt x="3009265" y="33454"/>
                  </a:lnTo>
                  <a:lnTo>
                    <a:pt x="2950240" y="32591"/>
                  </a:lnTo>
                  <a:lnTo>
                    <a:pt x="2890427" y="31718"/>
                  </a:lnTo>
                  <a:lnTo>
                    <a:pt x="2830893" y="30938"/>
                  </a:lnTo>
                  <a:lnTo>
                    <a:pt x="2772701" y="30355"/>
                  </a:lnTo>
                  <a:lnTo>
                    <a:pt x="2716918" y="30072"/>
                  </a:lnTo>
                  <a:lnTo>
                    <a:pt x="2664607" y="30192"/>
                  </a:lnTo>
                  <a:lnTo>
                    <a:pt x="2616834" y="30818"/>
                  </a:lnTo>
                  <a:lnTo>
                    <a:pt x="2574664" y="32054"/>
                  </a:lnTo>
                  <a:lnTo>
                    <a:pt x="2539161" y="34004"/>
                  </a:lnTo>
                  <a:lnTo>
                    <a:pt x="2505762" y="35610"/>
                  </a:lnTo>
                  <a:lnTo>
                    <a:pt x="2429730" y="35333"/>
                  </a:lnTo>
                  <a:lnTo>
                    <a:pt x="2387286" y="33948"/>
                  </a:lnTo>
                  <a:lnTo>
                    <a:pt x="2342017" y="32067"/>
                  </a:lnTo>
                  <a:lnTo>
                    <a:pt x="2294016" y="29938"/>
                  </a:lnTo>
                  <a:lnTo>
                    <a:pt x="2243378" y="27813"/>
                  </a:lnTo>
                  <a:lnTo>
                    <a:pt x="2190198" y="25939"/>
                  </a:lnTo>
                  <a:lnTo>
                    <a:pt x="2134569" y="24569"/>
                  </a:lnTo>
                  <a:lnTo>
                    <a:pt x="2076587" y="23951"/>
                  </a:lnTo>
                  <a:lnTo>
                    <a:pt x="2016345" y="24336"/>
                  </a:lnTo>
                  <a:lnTo>
                    <a:pt x="1953939" y="25973"/>
                  </a:lnTo>
                  <a:lnTo>
                    <a:pt x="1889462" y="29112"/>
                  </a:lnTo>
                  <a:lnTo>
                    <a:pt x="1823008" y="34004"/>
                  </a:lnTo>
                  <a:lnTo>
                    <a:pt x="1755041" y="39381"/>
                  </a:lnTo>
                  <a:lnTo>
                    <a:pt x="1695316" y="43107"/>
                  </a:lnTo>
                  <a:lnTo>
                    <a:pt x="1642398" y="45387"/>
                  </a:lnTo>
                  <a:lnTo>
                    <a:pt x="1594852" y="46427"/>
                  </a:lnTo>
                  <a:lnTo>
                    <a:pt x="1551244" y="46434"/>
                  </a:lnTo>
                  <a:lnTo>
                    <a:pt x="1510139" y="45614"/>
                  </a:lnTo>
                  <a:lnTo>
                    <a:pt x="1470104" y="44172"/>
                  </a:lnTo>
                  <a:lnTo>
                    <a:pt x="1429703" y="42314"/>
                  </a:lnTo>
                  <a:lnTo>
                    <a:pt x="1387502" y="40247"/>
                  </a:lnTo>
                  <a:lnTo>
                    <a:pt x="1342066" y="38176"/>
                  </a:lnTo>
                  <a:lnTo>
                    <a:pt x="1291961" y="36308"/>
                  </a:lnTo>
                  <a:lnTo>
                    <a:pt x="1235753" y="34849"/>
                  </a:lnTo>
                  <a:lnTo>
                    <a:pt x="1172006" y="34004"/>
                  </a:lnTo>
                  <a:lnTo>
                    <a:pt x="1133450" y="33851"/>
                  </a:lnTo>
                  <a:lnTo>
                    <a:pt x="1094538" y="33934"/>
                  </a:lnTo>
                  <a:lnTo>
                    <a:pt x="1055160" y="34222"/>
                  </a:lnTo>
                  <a:lnTo>
                    <a:pt x="1015206" y="34682"/>
                  </a:lnTo>
                  <a:lnTo>
                    <a:pt x="974566" y="35283"/>
                  </a:lnTo>
                  <a:lnTo>
                    <a:pt x="933129" y="35994"/>
                  </a:lnTo>
                  <a:lnTo>
                    <a:pt x="890786" y="36781"/>
                  </a:lnTo>
                  <a:lnTo>
                    <a:pt x="847426" y="37615"/>
                  </a:lnTo>
                  <a:lnTo>
                    <a:pt x="802940" y="38462"/>
                  </a:lnTo>
                  <a:lnTo>
                    <a:pt x="757218" y="39292"/>
                  </a:lnTo>
                  <a:lnTo>
                    <a:pt x="710148" y="40072"/>
                  </a:lnTo>
                  <a:lnTo>
                    <a:pt x="661622" y="40770"/>
                  </a:lnTo>
                  <a:lnTo>
                    <a:pt x="611529" y="41356"/>
                  </a:lnTo>
                  <a:lnTo>
                    <a:pt x="559759" y="41796"/>
                  </a:lnTo>
                  <a:lnTo>
                    <a:pt x="506202" y="42060"/>
                  </a:lnTo>
                  <a:lnTo>
                    <a:pt x="450748" y="42116"/>
                  </a:lnTo>
                  <a:lnTo>
                    <a:pt x="393286" y="41931"/>
                  </a:lnTo>
                  <a:lnTo>
                    <a:pt x="333708" y="41475"/>
                  </a:lnTo>
                  <a:lnTo>
                    <a:pt x="271902" y="40715"/>
                  </a:lnTo>
                  <a:lnTo>
                    <a:pt x="207758" y="39620"/>
                  </a:lnTo>
                  <a:lnTo>
                    <a:pt x="141168" y="38157"/>
                  </a:lnTo>
                  <a:lnTo>
                    <a:pt x="72019" y="36296"/>
                  </a:lnTo>
                  <a:lnTo>
                    <a:pt x="203" y="34004"/>
                  </a:lnTo>
                  <a:lnTo>
                    <a:pt x="152" y="28162"/>
                  </a:lnTo>
                  <a:lnTo>
                    <a:pt x="0" y="22193"/>
                  </a:lnTo>
                  <a:lnTo>
                    <a:pt x="203" y="15716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296" y="1539494"/>
            <a:ext cx="7214616" cy="375157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600" y="1285113"/>
            <a:ext cx="3380104" cy="28422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890"/>
              </a:spcBef>
            </a:pPr>
            <a:r>
              <a:rPr sz="6600" spc="-10" dirty="0"/>
              <a:t>Payload </a:t>
            </a:r>
            <a:r>
              <a:rPr sz="6600" dirty="0"/>
              <a:t>Vs</a:t>
            </a:r>
            <a:r>
              <a:rPr sz="6600" spc="-330" dirty="0"/>
              <a:t> </a:t>
            </a:r>
            <a:r>
              <a:rPr sz="6600" spc="-10" dirty="0"/>
              <a:t>Launch Outcome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624027" y="4374546"/>
            <a:ext cx="3293745" cy="85090"/>
            <a:chOff x="624027" y="4374546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439845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4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7"/>
                  </a:lnTo>
                  <a:lnTo>
                    <a:pt x="3146572" y="18987"/>
                  </a:lnTo>
                  <a:lnTo>
                    <a:pt x="3090931" y="20461"/>
                  </a:lnTo>
                  <a:lnTo>
                    <a:pt x="3034903" y="20575"/>
                  </a:lnTo>
                  <a:lnTo>
                    <a:pt x="2978886" y="19603"/>
                  </a:lnTo>
                  <a:lnTo>
                    <a:pt x="2923275" y="17822"/>
                  </a:lnTo>
                  <a:lnTo>
                    <a:pt x="2868467" y="15507"/>
                  </a:lnTo>
                  <a:lnTo>
                    <a:pt x="2712821" y="8117"/>
                  </a:lnTo>
                  <a:lnTo>
                    <a:pt x="2665186" y="6423"/>
                  </a:lnTo>
                  <a:lnTo>
                    <a:pt x="2620335" y="5575"/>
                  </a:lnTo>
                  <a:lnTo>
                    <a:pt x="2578663" y="5847"/>
                  </a:lnTo>
                  <a:lnTo>
                    <a:pt x="2540568" y="7515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4393596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716"/>
                  </a:moveTo>
                  <a:lnTo>
                    <a:pt x="59841" y="10671"/>
                  </a:lnTo>
                  <a:lnTo>
                    <a:pt x="118551" y="6632"/>
                  </a:lnTo>
                  <a:lnTo>
                    <a:pt x="176169" y="3571"/>
                  </a:lnTo>
                  <a:lnTo>
                    <a:pt x="232532" y="1464"/>
                  </a:lnTo>
                  <a:lnTo>
                    <a:pt x="287476" y="282"/>
                  </a:lnTo>
                  <a:lnTo>
                    <a:pt x="340839" y="0"/>
                  </a:lnTo>
                  <a:lnTo>
                    <a:pt x="392457" y="590"/>
                  </a:lnTo>
                  <a:lnTo>
                    <a:pt x="442167" y="2028"/>
                  </a:lnTo>
                  <a:lnTo>
                    <a:pt x="489807" y="4286"/>
                  </a:lnTo>
                  <a:lnTo>
                    <a:pt x="535212" y="7337"/>
                  </a:lnTo>
                  <a:lnTo>
                    <a:pt x="578220" y="11156"/>
                  </a:lnTo>
                  <a:lnTo>
                    <a:pt x="618667" y="15716"/>
                  </a:lnTo>
                  <a:lnTo>
                    <a:pt x="655567" y="19595"/>
                  </a:lnTo>
                  <a:lnTo>
                    <a:pt x="694145" y="22301"/>
                  </a:lnTo>
                  <a:lnTo>
                    <a:pt x="734543" y="23977"/>
                  </a:lnTo>
                  <a:lnTo>
                    <a:pt x="776902" y="24768"/>
                  </a:lnTo>
                  <a:lnTo>
                    <a:pt x="821363" y="24817"/>
                  </a:lnTo>
                  <a:lnTo>
                    <a:pt x="868067" y="24267"/>
                  </a:lnTo>
                  <a:lnTo>
                    <a:pt x="917156" y="23262"/>
                  </a:lnTo>
                  <a:lnTo>
                    <a:pt x="968771" y="21945"/>
                  </a:lnTo>
                  <a:lnTo>
                    <a:pt x="1023052" y="20460"/>
                  </a:lnTo>
                  <a:lnTo>
                    <a:pt x="1080141" y="18952"/>
                  </a:lnTo>
                  <a:lnTo>
                    <a:pt x="1140180" y="17562"/>
                  </a:lnTo>
                  <a:lnTo>
                    <a:pt x="1203309" y="16436"/>
                  </a:lnTo>
                  <a:lnTo>
                    <a:pt x="1269669" y="15716"/>
                  </a:lnTo>
                  <a:lnTo>
                    <a:pt x="1335545" y="15489"/>
                  </a:lnTo>
                  <a:lnTo>
                    <a:pt x="1397446" y="15678"/>
                  </a:lnTo>
                  <a:lnTo>
                    <a:pt x="1455852" y="16179"/>
                  </a:lnTo>
                  <a:lnTo>
                    <a:pt x="1511244" y="16889"/>
                  </a:lnTo>
                  <a:lnTo>
                    <a:pt x="1564101" y="17707"/>
                  </a:lnTo>
                  <a:lnTo>
                    <a:pt x="1614903" y="18527"/>
                  </a:lnTo>
                  <a:lnTo>
                    <a:pt x="1664131" y="19248"/>
                  </a:lnTo>
                  <a:lnTo>
                    <a:pt x="1712264" y="19767"/>
                  </a:lnTo>
                  <a:lnTo>
                    <a:pt x="1759782" y="19980"/>
                  </a:lnTo>
                  <a:lnTo>
                    <a:pt x="1807166" y="19784"/>
                  </a:lnTo>
                  <a:lnTo>
                    <a:pt x="1854895" y="19077"/>
                  </a:lnTo>
                  <a:lnTo>
                    <a:pt x="1903450" y="17755"/>
                  </a:lnTo>
                  <a:lnTo>
                    <a:pt x="1953310" y="15716"/>
                  </a:lnTo>
                  <a:lnTo>
                    <a:pt x="2004981" y="13847"/>
                  </a:lnTo>
                  <a:lnTo>
                    <a:pt x="2058413" y="13030"/>
                  </a:lnTo>
                  <a:lnTo>
                    <a:pt x="2113167" y="13062"/>
                  </a:lnTo>
                  <a:lnTo>
                    <a:pt x="2168804" y="13743"/>
                  </a:lnTo>
                  <a:lnTo>
                    <a:pt x="2224885" y="14869"/>
                  </a:lnTo>
                  <a:lnTo>
                    <a:pt x="2280971" y="16240"/>
                  </a:lnTo>
                  <a:lnTo>
                    <a:pt x="2336623" y="17653"/>
                  </a:lnTo>
                  <a:lnTo>
                    <a:pt x="2391401" y="18907"/>
                  </a:lnTo>
                  <a:lnTo>
                    <a:pt x="2444867" y="19799"/>
                  </a:lnTo>
                  <a:lnTo>
                    <a:pt x="2496581" y="20128"/>
                  </a:lnTo>
                  <a:lnTo>
                    <a:pt x="2546105" y="19691"/>
                  </a:lnTo>
                  <a:lnTo>
                    <a:pt x="2592999" y="18288"/>
                  </a:lnTo>
                  <a:lnTo>
                    <a:pt x="2636824" y="15716"/>
                  </a:lnTo>
                  <a:lnTo>
                    <a:pt x="2684804" y="12856"/>
                  </a:lnTo>
                  <a:lnTo>
                    <a:pt x="2736763" y="11191"/>
                  </a:lnTo>
                  <a:lnTo>
                    <a:pt x="2791703" y="10519"/>
                  </a:lnTo>
                  <a:lnTo>
                    <a:pt x="2848623" y="10636"/>
                  </a:lnTo>
                  <a:lnTo>
                    <a:pt x="2906523" y="11340"/>
                  </a:lnTo>
                  <a:lnTo>
                    <a:pt x="2964405" y="12430"/>
                  </a:lnTo>
                  <a:lnTo>
                    <a:pt x="3021268" y="13702"/>
                  </a:lnTo>
                  <a:lnTo>
                    <a:pt x="3076113" y="14954"/>
                  </a:lnTo>
                  <a:lnTo>
                    <a:pt x="3127939" y="15984"/>
                  </a:lnTo>
                  <a:lnTo>
                    <a:pt x="3175748" y="16589"/>
                  </a:lnTo>
                  <a:lnTo>
                    <a:pt x="3218540" y="16567"/>
                  </a:lnTo>
                  <a:lnTo>
                    <a:pt x="3255314" y="15716"/>
                  </a:lnTo>
                  <a:lnTo>
                    <a:pt x="3254552" y="23844"/>
                  </a:lnTo>
                  <a:lnTo>
                    <a:pt x="3254933" y="27781"/>
                  </a:lnTo>
                  <a:lnTo>
                    <a:pt x="3255314" y="34004"/>
                  </a:lnTo>
                  <a:lnTo>
                    <a:pt x="3216198" y="34740"/>
                  </a:lnTo>
                  <a:lnTo>
                    <a:pt x="3170970" y="34950"/>
                  </a:lnTo>
                  <a:lnTo>
                    <a:pt x="3120696" y="34737"/>
                  </a:lnTo>
                  <a:lnTo>
                    <a:pt x="3066439" y="34204"/>
                  </a:lnTo>
                  <a:lnTo>
                    <a:pt x="3009265" y="33454"/>
                  </a:lnTo>
                  <a:lnTo>
                    <a:pt x="2950240" y="32591"/>
                  </a:lnTo>
                  <a:lnTo>
                    <a:pt x="2890427" y="31718"/>
                  </a:lnTo>
                  <a:lnTo>
                    <a:pt x="2830893" y="30938"/>
                  </a:lnTo>
                  <a:lnTo>
                    <a:pt x="2772701" y="30355"/>
                  </a:lnTo>
                  <a:lnTo>
                    <a:pt x="2716918" y="30072"/>
                  </a:lnTo>
                  <a:lnTo>
                    <a:pt x="2664607" y="30192"/>
                  </a:lnTo>
                  <a:lnTo>
                    <a:pt x="2616834" y="30818"/>
                  </a:lnTo>
                  <a:lnTo>
                    <a:pt x="2574664" y="32054"/>
                  </a:lnTo>
                  <a:lnTo>
                    <a:pt x="2539161" y="34004"/>
                  </a:lnTo>
                  <a:lnTo>
                    <a:pt x="2505762" y="35610"/>
                  </a:lnTo>
                  <a:lnTo>
                    <a:pt x="2429730" y="35333"/>
                  </a:lnTo>
                  <a:lnTo>
                    <a:pt x="2387286" y="33948"/>
                  </a:lnTo>
                  <a:lnTo>
                    <a:pt x="2342017" y="32067"/>
                  </a:lnTo>
                  <a:lnTo>
                    <a:pt x="2294016" y="29938"/>
                  </a:lnTo>
                  <a:lnTo>
                    <a:pt x="2243378" y="27813"/>
                  </a:lnTo>
                  <a:lnTo>
                    <a:pt x="2190198" y="25939"/>
                  </a:lnTo>
                  <a:lnTo>
                    <a:pt x="2134569" y="24569"/>
                  </a:lnTo>
                  <a:lnTo>
                    <a:pt x="2076587" y="23951"/>
                  </a:lnTo>
                  <a:lnTo>
                    <a:pt x="2016345" y="24336"/>
                  </a:lnTo>
                  <a:lnTo>
                    <a:pt x="1953939" y="25973"/>
                  </a:lnTo>
                  <a:lnTo>
                    <a:pt x="1889462" y="29112"/>
                  </a:lnTo>
                  <a:lnTo>
                    <a:pt x="1823008" y="34004"/>
                  </a:lnTo>
                  <a:lnTo>
                    <a:pt x="1755041" y="39381"/>
                  </a:lnTo>
                  <a:lnTo>
                    <a:pt x="1695316" y="43107"/>
                  </a:lnTo>
                  <a:lnTo>
                    <a:pt x="1642398" y="45387"/>
                  </a:lnTo>
                  <a:lnTo>
                    <a:pt x="1594852" y="46427"/>
                  </a:lnTo>
                  <a:lnTo>
                    <a:pt x="1551244" y="46434"/>
                  </a:lnTo>
                  <a:lnTo>
                    <a:pt x="1510139" y="45614"/>
                  </a:lnTo>
                  <a:lnTo>
                    <a:pt x="1470104" y="44172"/>
                  </a:lnTo>
                  <a:lnTo>
                    <a:pt x="1429703" y="42314"/>
                  </a:lnTo>
                  <a:lnTo>
                    <a:pt x="1387502" y="40247"/>
                  </a:lnTo>
                  <a:lnTo>
                    <a:pt x="1342066" y="38176"/>
                  </a:lnTo>
                  <a:lnTo>
                    <a:pt x="1291961" y="36308"/>
                  </a:lnTo>
                  <a:lnTo>
                    <a:pt x="1235753" y="34849"/>
                  </a:lnTo>
                  <a:lnTo>
                    <a:pt x="1172006" y="34004"/>
                  </a:lnTo>
                  <a:lnTo>
                    <a:pt x="1133450" y="33851"/>
                  </a:lnTo>
                  <a:lnTo>
                    <a:pt x="1094538" y="33934"/>
                  </a:lnTo>
                  <a:lnTo>
                    <a:pt x="1055160" y="34222"/>
                  </a:lnTo>
                  <a:lnTo>
                    <a:pt x="1015206" y="34682"/>
                  </a:lnTo>
                  <a:lnTo>
                    <a:pt x="974566" y="35283"/>
                  </a:lnTo>
                  <a:lnTo>
                    <a:pt x="933129" y="35994"/>
                  </a:lnTo>
                  <a:lnTo>
                    <a:pt x="890786" y="36781"/>
                  </a:lnTo>
                  <a:lnTo>
                    <a:pt x="847426" y="37615"/>
                  </a:lnTo>
                  <a:lnTo>
                    <a:pt x="802940" y="38462"/>
                  </a:lnTo>
                  <a:lnTo>
                    <a:pt x="757218" y="39292"/>
                  </a:lnTo>
                  <a:lnTo>
                    <a:pt x="710148" y="40072"/>
                  </a:lnTo>
                  <a:lnTo>
                    <a:pt x="661622" y="40770"/>
                  </a:lnTo>
                  <a:lnTo>
                    <a:pt x="611529" y="41356"/>
                  </a:lnTo>
                  <a:lnTo>
                    <a:pt x="559759" y="41796"/>
                  </a:lnTo>
                  <a:lnTo>
                    <a:pt x="506202" y="42060"/>
                  </a:lnTo>
                  <a:lnTo>
                    <a:pt x="450748" y="42116"/>
                  </a:lnTo>
                  <a:lnTo>
                    <a:pt x="393286" y="41931"/>
                  </a:lnTo>
                  <a:lnTo>
                    <a:pt x="333708" y="41475"/>
                  </a:lnTo>
                  <a:lnTo>
                    <a:pt x="271902" y="40715"/>
                  </a:lnTo>
                  <a:lnTo>
                    <a:pt x="207758" y="39620"/>
                  </a:lnTo>
                  <a:lnTo>
                    <a:pt x="141168" y="38157"/>
                  </a:lnTo>
                  <a:lnTo>
                    <a:pt x="72019" y="36296"/>
                  </a:lnTo>
                  <a:lnTo>
                    <a:pt x="203" y="34004"/>
                  </a:lnTo>
                  <a:lnTo>
                    <a:pt x="152" y="28162"/>
                  </a:lnTo>
                  <a:lnTo>
                    <a:pt x="0" y="22193"/>
                  </a:lnTo>
                  <a:lnTo>
                    <a:pt x="203" y="15716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296" y="2143632"/>
            <a:ext cx="7214616" cy="25431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966" y="2529700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303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1058303" y="369328"/>
                  </a:lnTo>
                  <a:lnTo>
                    <a:pt x="1058303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-1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A48CA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9050" y="1660525"/>
            <a:ext cx="6270117" cy="426732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600" y="2190064"/>
            <a:ext cx="3415029" cy="193738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90"/>
              </a:spcBef>
            </a:pPr>
            <a:r>
              <a:rPr sz="6600" spc="-10" dirty="0"/>
              <a:t>Confusion Matrix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624027" y="4374546"/>
            <a:ext cx="3293745" cy="85090"/>
            <a:chOff x="624027" y="4374546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439845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4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7"/>
                  </a:lnTo>
                  <a:lnTo>
                    <a:pt x="3146572" y="18987"/>
                  </a:lnTo>
                  <a:lnTo>
                    <a:pt x="3090931" y="20461"/>
                  </a:lnTo>
                  <a:lnTo>
                    <a:pt x="3034903" y="20575"/>
                  </a:lnTo>
                  <a:lnTo>
                    <a:pt x="2978886" y="19603"/>
                  </a:lnTo>
                  <a:lnTo>
                    <a:pt x="2923275" y="17822"/>
                  </a:lnTo>
                  <a:lnTo>
                    <a:pt x="2868467" y="15507"/>
                  </a:lnTo>
                  <a:lnTo>
                    <a:pt x="2712821" y="8117"/>
                  </a:lnTo>
                  <a:lnTo>
                    <a:pt x="2665186" y="6423"/>
                  </a:lnTo>
                  <a:lnTo>
                    <a:pt x="2620335" y="5575"/>
                  </a:lnTo>
                  <a:lnTo>
                    <a:pt x="2578663" y="5847"/>
                  </a:lnTo>
                  <a:lnTo>
                    <a:pt x="2540568" y="7515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4393596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716"/>
                  </a:moveTo>
                  <a:lnTo>
                    <a:pt x="59841" y="10671"/>
                  </a:lnTo>
                  <a:lnTo>
                    <a:pt x="118551" y="6632"/>
                  </a:lnTo>
                  <a:lnTo>
                    <a:pt x="176169" y="3571"/>
                  </a:lnTo>
                  <a:lnTo>
                    <a:pt x="232532" y="1464"/>
                  </a:lnTo>
                  <a:lnTo>
                    <a:pt x="287476" y="282"/>
                  </a:lnTo>
                  <a:lnTo>
                    <a:pt x="340839" y="0"/>
                  </a:lnTo>
                  <a:lnTo>
                    <a:pt x="392457" y="590"/>
                  </a:lnTo>
                  <a:lnTo>
                    <a:pt x="442167" y="2028"/>
                  </a:lnTo>
                  <a:lnTo>
                    <a:pt x="489807" y="4286"/>
                  </a:lnTo>
                  <a:lnTo>
                    <a:pt x="535212" y="7337"/>
                  </a:lnTo>
                  <a:lnTo>
                    <a:pt x="578220" y="11156"/>
                  </a:lnTo>
                  <a:lnTo>
                    <a:pt x="618667" y="15716"/>
                  </a:lnTo>
                  <a:lnTo>
                    <a:pt x="655567" y="19595"/>
                  </a:lnTo>
                  <a:lnTo>
                    <a:pt x="694145" y="22301"/>
                  </a:lnTo>
                  <a:lnTo>
                    <a:pt x="734543" y="23977"/>
                  </a:lnTo>
                  <a:lnTo>
                    <a:pt x="776902" y="24768"/>
                  </a:lnTo>
                  <a:lnTo>
                    <a:pt x="821363" y="24817"/>
                  </a:lnTo>
                  <a:lnTo>
                    <a:pt x="868067" y="24267"/>
                  </a:lnTo>
                  <a:lnTo>
                    <a:pt x="917156" y="23262"/>
                  </a:lnTo>
                  <a:lnTo>
                    <a:pt x="968771" y="21945"/>
                  </a:lnTo>
                  <a:lnTo>
                    <a:pt x="1023052" y="20460"/>
                  </a:lnTo>
                  <a:lnTo>
                    <a:pt x="1080141" y="18952"/>
                  </a:lnTo>
                  <a:lnTo>
                    <a:pt x="1140180" y="17562"/>
                  </a:lnTo>
                  <a:lnTo>
                    <a:pt x="1203309" y="16436"/>
                  </a:lnTo>
                  <a:lnTo>
                    <a:pt x="1269669" y="15716"/>
                  </a:lnTo>
                  <a:lnTo>
                    <a:pt x="1335545" y="15489"/>
                  </a:lnTo>
                  <a:lnTo>
                    <a:pt x="1397446" y="15678"/>
                  </a:lnTo>
                  <a:lnTo>
                    <a:pt x="1455852" y="16179"/>
                  </a:lnTo>
                  <a:lnTo>
                    <a:pt x="1511244" y="16889"/>
                  </a:lnTo>
                  <a:lnTo>
                    <a:pt x="1564101" y="17707"/>
                  </a:lnTo>
                  <a:lnTo>
                    <a:pt x="1614903" y="18527"/>
                  </a:lnTo>
                  <a:lnTo>
                    <a:pt x="1664131" y="19248"/>
                  </a:lnTo>
                  <a:lnTo>
                    <a:pt x="1712264" y="19767"/>
                  </a:lnTo>
                  <a:lnTo>
                    <a:pt x="1759782" y="19980"/>
                  </a:lnTo>
                  <a:lnTo>
                    <a:pt x="1807166" y="19784"/>
                  </a:lnTo>
                  <a:lnTo>
                    <a:pt x="1854895" y="19077"/>
                  </a:lnTo>
                  <a:lnTo>
                    <a:pt x="1903450" y="17755"/>
                  </a:lnTo>
                  <a:lnTo>
                    <a:pt x="1953310" y="15716"/>
                  </a:lnTo>
                  <a:lnTo>
                    <a:pt x="2004981" y="13847"/>
                  </a:lnTo>
                  <a:lnTo>
                    <a:pt x="2058413" y="13030"/>
                  </a:lnTo>
                  <a:lnTo>
                    <a:pt x="2113167" y="13062"/>
                  </a:lnTo>
                  <a:lnTo>
                    <a:pt x="2168804" y="13743"/>
                  </a:lnTo>
                  <a:lnTo>
                    <a:pt x="2224885" y="14869"/>
                  </a:lnTo>
                  <a:lnTo>
                    <a:pt x="2280971" y="16240"/>
                  </a:lnTo>
                  <a:lnTo>
                    <a:pt x="2336623" y="17653"/>
                  </a:lnTo>
                  <a:lnTo>
                    <a:pt x="2391401" y="18907"/>
                  </a:lnTo>
                  <a:lnTo>
                    <a:pt x="2444867" y="19799"/>
                  </a:lnTo>
                  <a:lnTo>
                    <a:pt x="2496581" y="20128"/>
                  </a:lnTo>
                  <a:lnTo>
                    <a:pt x="2546105" y="19691"/>
                  </a:lnTo>
                  <a:lnTo>
                    <a:pt x="2592999" y="18288"/>
                  </a:lnTo>
                  <a:lnTo>
                    <a:pt x="2636824" y="15716"/>
                  </a:lnTo>
                  <a:lnTo>
                    <a:pt x="2684804" y="12856"/>
                  </a:lnTo>
                  <a:lnTo>
                    <a:pt x="2736763" y="11191"/>
                  </a:lnTo>
                  <a:lnTo>
                    <a:pt x="2791703" y="10519"/>
                  </a:lnTo>
                  <a:lnTo>
                    <a:pt x="2848623" y="10636"/>
                  </a:lnTo>
                  <a:lnTo>
                    <a:pt x="2906523" y="11340"/>
                  </a:lnTo>
                  <a:lnTo>
                    <a:pt x="2964405" y="12430"/>
                  </a:lnTo>
                  <a:lnTo>
                    <a:pt x="3021268" y="13702"/>
                  </a:lnTo>
                  <a:lnTo>
                    <a:pt x="3076113" y="14954"/>
                  </a:lnTo>
                  <a:lnTo>
                    <a:pt x="3127939" y="15984"/>
                  </a:lnTo>
                  <a:lnTo>
                    <a:pt x="3175748" y="16589"/>
                  </a:lnTo>
                  <a:lnTo>
                    <a:pt x="3218540" y="16567"/>
                  </a:lnTo>
                  <a:lnTo>
                    <a:pt x="3255314" y="15716"/>
                  </a:lnTo>
                  <a:lnTo>
                    <a:pt x="3254552" y="23844"/>
                  </a:lnTo>
                  <a:lnTo>
                    <a:pt x="3254933" y="27781"/>
                  </a:lnTo>
                  <a:lnTo>
                    <a:pt x="3255314" y="34004"/>
                  </a:lnTo>
                  <a:lnTo>
                    <a:pt x="3216198" y="34740"/>
                  </a:lnTo>
                  <a:lnTo>
                    <a:pt x="3170970" y="34950"/>
                  </a:lnTo>
                  <a:lnTo>
                    <a:pt x="3120696" y="34737"/>
                  </a:lnTo>
                  <a:lnTo>
                    <a:pt x="3066439" y="34204"/>
                  </a:lnTo>
                  <a:lnTo>
                    <a:pt x="3009265" y="33454"/>
                  </a:lnTo>
                  <a:lnTo>
                    <a:pt x="2950240" y="32591"/>
                  </a:lnTo>
                  <a:lnTo>
                    <a:pt x="2890427" y="31718"/>
                  </a:lnTo>
                  <a:lnTo>
                    <a:pt x="2830893" y="30938"/>
                  </a:lnTo>
                  <a:lnTo>
                    <a:pt x="2772701" y="30355"/>
                  </a:lnTo>
                  <a:lnTo>
                    <a:pt x="2716918" y="30072"/>
                  </a:lnTo>
                  <a:lnTo>
                    <a:pt x="2664607" y="30192"/>
                  </a:lnTo>
                  <a:lnTo>
                    <a:pt x="2616834" y="30818"/>
                  </a:lnTo>
                  <a:lnTo>
                    <a:pt x="2574664" y="32054"/>
                  </a:lnTo>
                  <a:lnTo>
                    <a:pt x="2539161" y="34004"/>
                  </a:lnTo>
                  <a:lnTo>
                    <a:pt x="2505762" y="35610"/>
                  </a:lnTo>
                  <a:lnTo>
                    <a:pt x="2429730" y="35333"/>
                  </a:lnTo>
                  <a:lnTo>
                    <a:pt x="2387286" y="33948"/>
                  </a:lnTo>
                  <a:lnTo>
                    <a:pt x="2342017" y="32067"/>
                  </a:lnTo>
                  <a:lnTo>
                    <a:pt x="2294016" y="29938"/>
                  </a:lnTo>
                  <a:lnTo>
                    <a:pt x="2243378" y="27813"/>
                  </a:lnTo>
                  <a:lnTo>
                    <a:pt x="2190198" y="25939"/>
                  </a:lnTo>
                  <a:lnTo>
                    <a:pt x="2134569" y="24569"/>
                  </a:lnTo>
                  <a:lnTo>
                    <a:pt x="2076587" y="23951"/>
                  </a:lnTo>
                  <a:lnTo>
                    <a:pt x="2016345" y="24336"/>
                  </a:lnTo>
                  <a:lnTo>
                    <a:pt x="1953939" y="25973"/>
                  </a:lnTo>
                  <a:lnTo>
                    <a:pt x="1889462" y="29112"/>
                  </a:lnTo>
                  <a:lnTo>
                    <a:pt x="1823008" y="34004"/>
                  </a:lnTo>
                  <a:lnTo>
                    <a:pt x="1755041" y="39381"/>
                  </a:lnTo>
                  <a:lnTo>
                    <a:pt x="1695316" y="43107"/>
                  </a:lnTo>
                  <a:lnTo>
                    <a:pt x="1642398" y="45387"/>
                  </a:lnTo>
                  <a:lnTo>
                    <a:pt x="1594852" y="46427"/>
                  </a:lnTo>
                  <a:lnTo>
                    <a:pt x="1551244" y="46434"/>
                  </a:lnTo>
                  <a:lnTo>
                    <a:pt x="1510139" y="45614"/>
                  </a:lnTo>
                  <a:lnTo>
                    <a:pt x="1470104" y="44172"/>
                  </a:lnTo>
                  <a:lnTo>
                    <a:pt x="1429703" y="42314"/>
                  </a:lnTo>
                  <a:lnTo>
                    <a:pt x="1387502" y="40247"/>
                  </a:lnTo>
                  <a:lnTo>
                    <a:pt x="1342066" y="38176"/>
                  </a:lnTo>
                  <a:lnTo>
                    <a:pt x="1291961" y="36308"/>
                  </a:lnTo>
                  <a:lnTo>
                    <a:pt x="1235753" y="34849"/>
                  </a:lnTo>
                  <a:lnTo>
                    <a:pt x="1172006" y="34004"/>
                  </a:lnTo>
                  <a:lnTo>
                    <a:pt x="1133450" y="33851"/>
                  </a:lnTo>
                  <a:lnTo>
                    <a:pt x="1094538" y="33934"/>
                  </a:lnTo>
                  <a:lnTo>
                    <a:pt x="1055160" y="34222"/>
                  </a:lnTo>
                  <a:lnTo>
                    <a:pt x="1015206" y="34682"/>
                  </a:lnTo>
                  <a:lnTo>
                    <a:pt x="974566" y="35283"/>
                  </a:lnTo>
                  <a:lnTo>
                    <a:pt x="933129" y="35994"/>
                  </a:lnTo>
                  <a:lnTo>
                    <a:pt x="890786" y="36781"/>
                  </a:lnTo>
                  <a:lnTo>
                    <a:pt x="847426" y="37615"/>
                  </a:lnTo>
                  <a:lnTo>
                    <a:pt x="802940" y="38462"/>
                  </a:lnTo>
                  <a:lnTo>
                    <a:pt x="757218" y="39292"/>
                  </a:lnTo>
                  <a:lnTo>
                    <a:pt x="710148" y="40072"/>
                  </a:lnTo>
                  <a:lnTo>
                    <a:pt x="661622" y="40770"/>
                  </a:lnTo>
                  <a:lnTo>
                    <a:pt x="611529" y="41356"/>
                  </a:lnTo>
                  <a:lnTo>
                    <a:pt x="559759" y="41796"/>
                  </a:lnTo>
                  <a:lnTo>
                    <a:pt x="506202" y="42060"/>
                  </a:lnTo>
                  <a:lnTo>
                    <a:pt x="450748" y="42116"/>
                  </a:lnTo>
                  <a:lnTo>
                    <a:pt x="393286" y="41931"/>
                  </a:lnTo>
                  <a:lnTo>
                    <a:pt x="333708" y="41475"/>
                  </a:lnTo>
                  <a:lnTo>
                    <a:pt x="271902" y="40715"/>
                  </a:lnTo>
                  <a:lnTo>
                    <a:pt x="207758" y="39620"/>
                  </a:lnTo>
                  <a:lnTo>
                    <a:pt x="141168" y="38157"/>
                  </a:lnTo>
                  <a:lnTo>
                    <a:pt x="72019" y="36296"/>
                  </a:lnTo>
                  <a:lnTo>
                    <a:pt x="203" y="34004"/>
                  </a:lnTo>
                  <a:lnTo>
                    <a:pt x="152" y="28162"/>
                  </a:lnTo>
                  <a:lnTo>
                    <a:pt x="0" y="22193"/>
                  </a:lnTo>
                  <a:lnTo>
                    <a:pt x="203" y="15716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754" y="640080"/>
            <a:ext cx="6981698" cy="55504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211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91664"/>
            <a:ext cx="8948420" cy="3241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24460" indent="-2286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Putting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models'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side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side,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set.</a:t>
            </a:r>
            <a:endParaRPr sz="2200">
              <a:latin typeface="Microsoft Sans Serif"/>
              <a:cs typeface="Microsoft Sans Serif"/>
            </a:endParaRPr>
          </a:p>
          <a:p>
            <a:pPr marL="241300" marR="75120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 payload.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produced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9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5" dirty="0">
                <a:solidFill>
                  <a:srgbClr val="0A48CA"/>
                </a:solidFill>
                <a:latin typeface="Microsoft Sans Serif"/>
                <a:cs typeface="Microsoft Sans Serif"/>
              </a:rPr>
              <a:t>Conclusions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4" y="2812783"/>
            <a:ext cx="1058545" cy="369570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111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6194" y="6286904"/>
            <a:ext cx="9652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0" dirty="0">
                <a:solidFill>
                  <a:srgbClr val="767070"/>
                </a:solidFill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4794" y="6290566"/>
            <a:ext cx="226187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K-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nearest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neighbors(KNN)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Executive</a:t>
            </a:r>
            <a:r>
              <a:rPr spc="-30" dirty="0"/>
              <a:t> </a:t>
            </a:r>
            <a:r>
              <a:rPr spc="-10" dirty="0"/>
              <a:t>Summary</a:t>
            </a: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pc="-20" dirty="0">
                <a:solidFill>
                  <a:srgbClr val="292929"/>
                </a:solidFill>
              </a:rPr>
              <a:t>Data</a:t>
            </a:r>
            <a:r>
              <a:rPr spc="-60" dirty="0">
                <a:solidFill>
                  <a:srgbClr val="292929"/>
                </a:solidFill>
              </a:rPr>
              <a:t> </a:t>
            </a:r>
            <a:r>
              <a:rPr spc="-20" dirty="0">
                <a:solidFill>
                  <a:srgbClr val="292929"/>
                </a:solidFill>
              </a:rPr>
              <a:t>collection</a:t>
            </a:r>
            <a:r>
              <a:rPr spc="-8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methodology:</a:t>
            </a:r>
          </a:p>
          <a:p>
            <a:pPr marL="697865" lvl="1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scraped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6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pc="-35" dirty="0">
                <a:solidFill>
                  <a:srgbClr val="292929"/>
                </a:solidFill>
              </a:rPr>
              <a:t>Perform</a:t>
            </a:r>
            <a:r>
              <a:rPr spc="-8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data</a:t>
            </a:r>
            <a:r>
              <a:rPr spc="-9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wrangling</a:t>
            </a: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Python</a:t>
            </a:r>
            <a:r>
              <a:rPr sz="16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Environment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spc="-40" dirty="0">
                <a:solidFill>
                  <a:srgbClr val="292929"/>
                </a:solidFill>
              </a:rPr>
              <a:t>Perform</a:t>
            </a:r>
            <a:r>
              <a:rPr spc="-80" dirty="0">
                <a:solidFill>
                  <a:srgbClr val="292929"/>
                </a:solidFill>
              </a:rPr>
              <a:t> </a:t>
            </a:r>
            <a:r>
              <a:rPr spc="-20" dirty="0">
                <a:solidFill>
                  <a:srgbClr val="292929"/>
                </a:solidFill>
              </a:rPr>
              <a:t>exploratory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data</a:t>
            </a:r>
            <a:r>
              <a:rPr spc="-35" dirty="0">
                <a:solidFill>
                  <a:srgbClr val="292929"/>
                </a:solidFill>
              </a:rPr>
              <a:t> </a:t>
            </a:r>
            <a:r>
              <a:rPr spc="-65" dirty="0">
                <a:solidFill>
                  <a:srgbClr val="292929"/>
                </a:solidFill>
              </a:rPr>
              <a:t>analysis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spc="-120" dirty="0">
                <a:solidFill>
                  <a:srgbClr val="292929"/>
                </a:solidFill>
              </a:rPr>
              <a:t>(EDA)</a:t>
            </a:r>
            <a:r>
              <a:rPr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using</a:t>
            </a:r>
            <a:r>
              <a:rPr spc="-60" dirty="0">
                <a:solidFill>
                  <a:srgbClr val="292929"/>
                </a:solidFill>
              </a:rPr>
              <a:t> </a:t>
            </a:r>
            <a:r>
              <a:rPr spc="-30" dirty="0">
                <a:solidFill>
                  <a:srgbClr val="292929"/>
                </a:solidFill>
              </a:rPr>
              <a:t>visualization</a:t>
            </a:r>
            <a:r>
              <a:rPr spc="-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and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SQL</a:t>
            </a:r>
          </a:p>
          <a:p>
            <a:pPr marL="309245" indent="-29654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09245" algn="l"/>
              </a:tabLst>
            </a:pPr>
            <a:r>
              <a:rPr spc="-40" dirty="0">
                <a:solidFill>
                  <a:srgbClr val="292929"/>
                </a:solidFill>
              </a:rPr>
              <a:t>Perform</a:t>
            </a:r>
            <a:r>
              <a:rPr spc="-80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interactive</a:t>
            </a:r>
            <a:r>
              <a:rPr spc="-60" dirty="0">
                <a:solidFill>
                  <a:srgbClr val="292929"/>
                </a:solidFill>
              </a:rPr>
              <a:t> </a:t>
            </a:r>
            <a:r>
              <a:rPr spc="-35" dirty="0">
                <a:solidFill>
                  <a:srgbClr val="292929"/>
                </a:solidFill>
              </a:rPr>
              <a:t>visual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spc="-40" dirty="0">
                <a:solidFill>
                  <a:srgbClr val="292929"/>
                </a:solidFill>
              </a:rPr>
              <a:t>analytics</a:t>
            </a:r>
            <a:r>
              <a:rPr spc="-7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using</a:t>
            </a:r>
            <a:r>
              <a:rPr spc="-8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Folium</a:t>
            </a:r>
            <a:r>
              <a:rPr spc="-9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and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Plotly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spc="-20" dirty="0">
                <a:solidFill>
                  <a:srgbClr val="292929"/>
                </a:solidFill>
              </a:rPr>
              <a:t>Dash</a:t>
            </a: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pc="-40" dirty="0">
                <a:solidFill>
                  <a:srgbClr val="292929"/>
                </a:solidFill>
              </a:rPr>
              <a:t>Perform</a:t>
            </a:r>
            <a:r>
              <a:rPr spc="-6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predictive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spc="-65" dirty="0">
                <a:solidFill>
                  <a:srgbClr val="292929"/>
                </a:solidFill>
              </a:rPr>
              <a:t>analysis</a:t>
            </a:r>
            <a:r>
              <a:rPr spc="-5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using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spc="-40" dirty="0">
                <a:solidFill>
                  <a:srgbClr val="292929"/>
                </a:solidFill>
              </a:rPr>
              <a:t>classification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models</a:t>
            </a:r>
          </a:p>
          <a:p>
            <a:pPr marL="697865" lvl="1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Logistic</a:t>
            </a:r>
            <a:r>
              <a:rPr sz="16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Support</a:t>
            </a:r>
            <a:r>
              <a:rPr sz="16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Vector</a:t>
            </a:r>
            <a:r>
              <a:rPr sz="16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Machine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6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0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Methodology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859645" cy="1631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Soup.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35"/>
              </a:spcBef>
            </a:pPr>
            <a:r>
              <a:rPr sz="1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https://en.wikipedia.org/wiki/List_of_Falcon_9_and_Falcon_Heavy_launches</a:t>
            </a:r>
            <a:endParaRPr sz="16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tailored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Falcon9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90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rows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17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53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370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Collection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3" y="3960393"/>
            <a:ext cx="10018014" cy="22683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09706" y="6103723"/>
            <a:ext cx="3079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fld id="{81D60167-4931-47E6-BA6A-407CBD079E47}" type="slidenum"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0198" y="1792287"/>
            <a:ext cx="5461000" cy="4206875"/>
          </a:xfrm>
          <a:custGeom>
            <a:avLst/>
            <a:gdLst/>
            <a:ahLst/>
            <a:cxnLst/>
            <a:rect l="l" t="t" r="r" b="b"/>
            <a:pathLst>
              <a:path w="5461000" h="4206875">
                <a:moveTo>
                  <a:pt x="0" y="4206875"/>
                </a:moveTo>
                <a:lnTo>
                  <a:pt x="5461000" y="4206875"/>
                </a:lnTo>
                <a:lnTo>
                  <a:pt x="5461000" y="0"/>
                </a:lnTo>
                <a:lnTo>
                  <a:pt x="0" y="0"/>
                </a:lnTo>
                <a:lnTo>
                  <a:pt x="0" y="4206875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9566" y="1816988"/>
            <a:ext cx="4424045" cy="2058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6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https://github.com/Nnaemeka13/D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ata-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Science-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Capstone-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Project.git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37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Collection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750" dirty="0">
                <a:solidFill>
                  <a:srgbClr val="0A48CA"/>
                </a:solidFill>
                <a:latin typeface="Microsoft Sans Serif"/>
                <a:cs typeface="Microsoft Sans Serif"/>
              </a:rPr>
              <a:t>–</a:t>
            </a:r>
            <a:r>
              <a:rPr sz="37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275" dirty="0">
                <a:solidFill>
                  <a:srgbClr val="0A48CA"/>
                </a:solidFill>
                <a:latin typeface="Microsoft Sans Serif"/>
                <a:cs typeface="Microsoft Sans Serif"/>
              </a:rPr>
              <a:t>SpaceX</a:t>
            </a:r>
            <a:r>
              <a:rPr sz="37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85" dirty="0">
                <a:solidFill>
                  <a:srgbClr val="0A48CA"/>
                </a:solidFill>
                <a:latin typeface="Microsoft Sans Serif"/>
                <a:cs typeface="Microsoft Sans Serif"/>
              </a:rPr>
              <a:t>API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9380" y="2012695"/>
            <a:ext cx="5342763" cy="35568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09706" y="6103723"/>
            <a:ext cx="3079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fld id="{81D60167-4931-47E6-BA6A-407CBD079E47}" type="slidenum"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09114"/>
            <a:ext cx="3665220" cy="2886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4465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: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https://github.com/Nnaemek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a13/Data-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Science-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Capstone-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Project/blob/main/jupyter-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labs-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webscraping.ipynb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37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Collection</a:t>
            </a:r>
            <a:r>
              <a:rPr sz="37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0A48CA"/>
                </a:solidFill>
                <a:latin typeface="Microsoft Sans Serif"/>
                <a:cs typeface="Microsoft Sans Serif"/>
              </a:rPr>
              <a:t>-</a:t>
            </a:r>
            <a:r>
              <a:rPr sz="37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70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Scraping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0321" y="1787525"/>
            <a:ext cx="5567680" cy="4216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89701" y="3490340"/>
            <a:ext cx="4924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0" dirty="0">
                <a:solidFill>
                  <a:srgbClr val="1C7CDB"/>
                </a:solidFill>
                <a:latin typeface="Microsoft Sans Serif"/>
                <a:cs typeface="Microsoft Sans Serif"/>
              </a:rPr>
              <a:t>Place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1C7CDB"/>
                </a:solidFill>
                <a:latin typeface="Microsoft Sans Serif"/>
                <a:cs typeface="Microsoft Sans Serif"/>
              </a:rPr>
              <a:t>your</a:t>
            </a:r>
            <a:r>
              <a:rPr sz="2200" spc="-8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1C7CDB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1C7CDB"/>
                </a:solidFill>
                <a:latin typeface="Microsoft Sans Serif"/>
                <a:cs typeface="Microsoft Sans Serif"/>
              </a:rPr>
              <a:t>web</a:t>
            </a:r>
            <a:r>
              <a:rPr sz="2200" spc="-6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-5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hee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09706" y="6103723"/>
            <a:ext cx="3079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fld id="{81D60167-4931-47E6-BA6A-407CBD079E47}" type="slidenum"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1110</Words>
  <Application>Microsoft Office PowerPoint</Application>
  <PresentationFormat>Widescreen</PresentationFormat>
  <Paragraphs>169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 MT</vt:lpstr>
      <vt:lpstr>Calibri</vt:lpstr>
      <vt:lpstr>Calibri Light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2017- 03-20</vt:lpstr>
      <vt:lpstr>PowerPoint Presentation</vt:lpstr>
      <vt:lpstr>PowerPoint Presentation</vt:lpstr>
      <vt:lpstr>SUCCESS AND FAILED LAUNCHES MARKED</vt:lpstr>
      <vt:lpstr>DISTANCE BETWEEN LAUNVH SITE AND ITS PROXIMITIES</vt:lpstr>
      <vt:lpstr>PowerPoint Presentation</vt:lpstr>
      <vt:lpstr>Total Success Launches By All Sites</vt:lpstr>
      <vt:lpstr>Success Rate By Class</vt:lpstr>
      <vt:lpstr>Payload Vs Launch Outcome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Imrana Bello</cp:lastModifiedBy>
  <cp:revision>1</cp:revision>
  <dcterms:created xsi:type="dcterms:W3CDTF">2025-06-04T12:15:26Z</dcterms:created>
  <dcterms:modified xsi:type="dcterms:W3CDTF">2025-06-16T09:53:15Z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2025-06-04T00:00:00Z</vt:filetime>
  </property>
  <property fmtid="{D5CDD505-2E9C-101B-9397-08002B2CF9AE}" pid="5" name="Producer">
    <vt:lpwstr>Microsoft® PowerPoint® for Microsoft 365</vt:lpwstr>
  </property>
</Properties>
</file>